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8"/>
  </p:notesMasterIdLst>
  <p:handoutMasterIdLst>
    <p:handoutMasterId r:id="rId19"/>
  </p:handoutMasterIdLst>
  <p:sldIdLst>
    <p:sldId id="406" r:id="rId7"/>
    <p:sldId id="473" r:id="rId8"/>
    <p:sldId id="472" r:id="rId9"/>
    <p:sldId id="475" r:id="rId10"/>
    <p:sldId id="469" r:id="rId11"/>
    <p:sldId id="476" r:id="rId12"/>
    <p:sldId id="481" r:id="rId13"/>
    <p:sldId id="479" r:id="rId14"/>
    <p:sldId id="480" r:id="rId15"/>
    <p:sldId id="477" r:id="rId16"/>
    <p:sldId id="467" r:id="rId17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3AC"/>
    <a:srgbClr val="90BD31"/>
    <a:srgbClr val="F48024"/>
    <a:srgbClr val="178CCB"/>
    <a:srgbClr val="FFFF99"/>
    <a:srgbClr val="052049"/>
    <a:srgbClr val="F5FE9E"/>
    <a:srgbClr val="EC1848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4" autoAdjust="0"/>
    <p:restoredTop sz="89011" autoAdjust="0"/>
  </p:normalViewPr>
  <p:slideViewPr>
    <p:cSldViewPr snapToGrid="0" showGuides="1">
      <p:cViewPr varScale="1">
        <p:scale>
          <a:sx n="104" d="100"/>
          <a:sy n="104" d="100"/>
        </p:scale>
        <p:origin x="-802" y="-77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92C4F-2EB7-4F7F-BF89-D150FEBC9AF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344F1-8FBE-40B7-9677-89AD561C24A0}">
      <dgm:prSet phldrT="[Text]" custT="1"/>
      <dgm:spPr>
        <a:solidFill>
          <a:srgbClr val="18A3AC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DESIGN</a:t>
          </a:r>
          <a:endParaRPr lang="en-US" sz="24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FFE324-814F-4A8F-9EB3-EC276D114CB9}" type="parTrans" cxnId="{223EC44A-FD82-4088-8824-6114AD4168C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853355-4DA5-4E7B-AB30-E02F76B9EBF3}" type="sibTrans" cxnId="{223EC44A-FD82-4088-8824-6114AD4168C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E64537-8580-4CC6-819A-3358F7244169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AP Layout Floor Plans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5F5D5E-355D-4844-ADEC-0C5A0BEA2BE5}" type="parTrans" cxnId="{12F95D93-83A5-45DC-8084-EE9E555C706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D15077-9436-4C52-A2FF-1C9A3E4429E7}" type="sibTrans" cxnId="{12F95D93-83A5-45DC-8084-EE9E555C706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6B1D1D-3026-45B3-B2E3-81946737C74B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Heat Map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1B7B3D-B064-4486-889E-28AE34D46606}" type="parTrans" cxnId="{2B9663FF-4EE0-43E1-9492-07511AD77FC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54C496-A9DB-4910-90AA-54C4E5B56626}" type="sibTrans" cxnId="{2B9663FF-4EE0-43E1-9492-07511AD77FC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8FEA36-CE81-41BD-846C-A4B9C9DBD45D}">
      <dgm:prSet phldrT="[Text]" custT="1"/>
      <dgm:spPr>
        <a:solidFill>
          <a:srgbClr val="F48024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REVIEW</a:t>
          </a:r>
          <a:endParaRPr lang="en-US" sz="24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2CB120-C9D9-4FA7-A2C0-79B2171B2002}" type="parTrans" cxnId="{C48D411E-C3C6-40AD-A8DD-FCA904B25C3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213BAE-D4C0-4FFC-8B69-F737298A0754}" type="sibTrans" cxnId="{C48D411E-C3C6-40AD-A8DD-FCA904B25C3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E1694F-6CAD-46CD-A811-614DA038B6D2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Impact Assessment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B2DA95-5C9E-4017-BF59-FDB26CD85E6F}" type="parTrans" cxnId="{E1D93932-23CA-4BD6-8F39-A87C7255BFF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2476C7-24E4-40F2-BC34-560C2F70532F}" type="sibTrans" cxnId="{E1D93932-23CA-4BD6-8F39-A87C7255BFF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6C2375-C12B-4EA0-A4D4-CAAD6E88D638}">
      <dgm:prSet phldrT="[Text]" custT="1"/>
      <dgm:spPr>
        <a:solidFill>
          <a:srgbClr val="90BD3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APPROVALS</a:t>
          </a:r>
          <a:endParaRPr lang="en-US" sz="24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87F787-D2CA-4B08-9EC2-021F428F4008}" type="parTrans" cxnId="{A1BA7566-8AD0-4B24-9A1C-E6E48554222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7885A2-288C-47EA-BFC7-7402B8D0C6AA}" type="sibTrans" cxnId="{A1BA7566-8AD0-4B24-9A1C-E6E48554222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139DBE-A7D4-43EE-9311-050FA36C705F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SFM Review and Stamp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3765C3-149B-42D8-AFD6-4754F91B2CDA}" type="parTrans" cxnId="{4F21927C-6707-4B4F-9A3F-A1B849A391E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9F4A57-AF9A-45ED-B3E3-F1B4F98541E7}" type="sibTrans" cxnId="{4F21927C-6707-4B4F-9A3F-A1B849A391E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80A2AF-CFDC-4F11-93DB-CB14B04DB349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Equipment Specs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EA3E28-90B4-49CE-8F44-FAB40C5BC0AD}" type="parTrans" cxnId="{B827B016-96D1-4E06-86BB-8D17EA4030D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3E60B8-26D7-428B-9BE9-F95D0311320C}" type="sibTrans" cxnId="{B827B016-96D1-4E06-86BB-8D17EA4030D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D24151-A09A-4F3F-870B-A2DDB5196595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Infrastructure Survey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1DB1E4-F39C-4D55-A34B-911A46AAA098}" type="parTrans" cxnId="{61F4CEFE-22B9-41FD-BA34-18CCDC7902C4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836FB1-17D3-435B-A802-294DDE5E1F59}" type="sibTrans" cxnId="{61F4CEFE-22B9-41FD-BA34-18CCDC7902C4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4FF3C0-E7F8-4062-9413-ABA6B73659CA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Department Communications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40979C-CEA8-4867-8074-8448AF2E6D2B}" type="parTrans" cxnId="{C4D5397F-70C1-4098-9446-C7D0E6C53F7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DCCD8F-7869-4BDC-9923-16992879B9E3}" type="sibTrans" cxnId="{C4D5397F-70C1-4098-9446-C7D0E6C53F7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9E258-EA72-4A95-A5FE-FB5348BD68CB}">
      <dgm:prSet phldrT="[Text]" custT="1"/>
      <dgm:spPr>
        <a:solidFill>
          <a:srgbClr val="FFFF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BUILD</a:t>
          </a:r>
          <a:endParaRPr lang="en-US" sz="2400" b="1" dirty="0">
            <a:solidFill>
              <a:schemeClr val="bg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C0077E-6021-478D-A274-DCD3BF84DDCD}" type="parTrans" cxnId="{21B57BED-4E4E-4DD3-A49B-9BCC450333B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3C3658-C9EF-4F07-BF8A-59C5AAD42D37}" type="sibTrans" cxnId="{21B57BED-4E4E-4DD3-A49B-9BCC450333B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36E77D-44CD-4F23-A285-18B6698E8654}">
      <dgm:prSet phldrT="[Text]" custT="1"/>
      <dgm:spPr>
        <a:solidFill>
          <a:srgbClr val="178CCB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CLOSE</a:t>
          </a:r>
          <a:endParaRPr lang="en-US" sz="24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73B79D-4A4D-43B9-AA9E-C00AC6406A6D}" type="parTrans" cxnId="{D5B67029-42D4-4343-A1D2-F35B88A872E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80C79B-5D89-4E9A-8640-5B8664C07908}" type="sibTrans" cxnId="{D5B67029-42D4-4343-A1D2-F35B88A872E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1A4DBC-3160-40C0-BC98-B4D59EABF0BE}">
      <dgm:prSet phldrT="[Text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Procurement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94F900-999C-430B-B9E7-EC21725C9105}" type="parTrans" cxnId="{870CF9EC-8104-41A7-AEFB-75793E305F2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A3618A-09EC-446A-B910-1F1E94BDF97B}" type="sibTrans" cxnId="{870CF9EC-8104-41A7-AEFB-75793E305F2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7FE650-73C6-4097-8C66-6EB62687C78E}">
      <dgm:prSet phldrT="[Text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Installation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7CDEA9-1602-440A-B8B5-D2ED43A9D826}" type="parTrans" cxnId="{281270C0-D82B-45B7-A304-B038103CC34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42DE9E-8527-4660-AC0E-7F66CC18634C}" type="sibTrans" cxnId="{281270C0-D82B-45B7-A304-B038103CC34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EBDF82-5904-4028-B675-AF4D35517295}">
      <dgm:prSet phldrT="[Text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en-US" sz="1000" b="1" dirty="0" smtClean="0">
              <a:latin typeface="Calibri" panose="020F0502020204030204" pitchFamily="34" charset="0"/>
              <a:cs typeface="Calibri" panose="020F0502020204030204" pitchFamily="34" charset="0"/>
            </a:rPr>
            <a:t>Turn-up</a:t>
          </a:r>
          <a:endParaRPr lang="en-US" sz="1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CCF8E6-2F20-4B40-A819-EECF0F19B7DD}" type="parTrans" cxnId="{E1246498-549A-459F-9EF9-29FED3B6045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080448-E3A3-482F-86B6-9C67706AA59B}" type="sibTrans" cxnId="{E1246498-549A-459F-9EF9-29FED3B6045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A50656-77CF-4404-82D2-3D0C5127707B}">
      <dgm:prSet phldrT="[Text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Cabling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6FF2F4-0067-4A4F-9AEA-2C348627BEFF}" type="parTrans" cxnId="{FFDF5B4F-D17A-41C3-8B30-95A19774F4F9}">
      <dgm:prSet/>
      <dgm:spPr/>
      <dgm:t>
        <a:bodyPr/>
        <a:lstStyle/>
        <a:p>
          <a:endParaRPr lang="en-US"/>
        </a:p>
      </dgm:t>
    </dgm:pt>
    <dgm:pt modelId="{18EAB13D-6165-416D-8B86-C46FC2D8CB63}" type="sibTrans" cxnId="{FFDF5B4F-D17A-41C3-8B30-95A19774F4F9}">
      <dgm:prSet/>
      <dgm:spPr/>
      <dgm:t>
        <a:bodyPr/>
        <a:lstStyle/>
        <a:p>
          <a:endParaRPr lang="en-US"/>
        </a:p>
      </dgm:t>
    </dgm:pt>
    <dgm:pt modelId="{16695192-90AB-4A66-83B0-C9508DBD5630}">
      <dgm:prSet phldrT="[Text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Post-cutover support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6D499F-2460-454D-9211-BD49E37515B1}" type="parTrans" cxnId="{3C22E277-C482-48E8-A45B-687899DB19E6}">
      <dgm:prSet/>
      <dgm:spPr/>
      <dgm:t>
        <a:bodyPr/>
        <a:lstStyle/>
        <a:p>
          <a:endParaRPr lang="en-US"/>
        </a:p>
      </dgm:t>
    </dgm:pt>
    <dgm:pt modelId="{C250EBAC-FCBB-4EB8-BDA9-F8142091347C}" type="sibTrans" cxnId="{3C22E277-C482-48E8-A45B-687899DB19E6}">
      <dgm:prSet/>
      <dgm:spPr/>
      <dgm:t>
        <a:bodyPr/>
        <a:lstStyle/>
        <a:p>
          <a:endParaRPr lang="en-US"/>
        </a:p>
      </dgm:t>
    </dgm:pt>
    <dgm:pt modelId="{EF36056A-5745-4A14-90D7-3138D847A6C5}">
      <dgm:prSet phldrT="[Text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Decomm Legacy Devices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6A579B-94C1-4ABE-85A0-5D33DD870764}" type="parTrans" cxnId="{573BBB2D-2504-4BF6-A962-32EF7711A63C}">
      <dgm:prSet/>
      <dgm:spPr/>
      <dgm:t>
        <a:bodyPr/>
        <a:lstStyle/>
        <a:p>
          <a:endParaRPr lang="en-US"/>
        </a:p>
      </dgm:t>
    </dgm:pt>
    <dgm:pt modelId="{85C1F6C1-55C1-4D64-BB18-089E7B219158}" type="sibTrans" cxnId="{573BBB2D-2504-4BF6-A962-32EF7711A63C}">
      <dgm:prSet/>
      <dgm:spPr/>
      <dgm:t>
        <a:bodyPr/>
        <a:lstStyle/>
        <a:p>
          <a:endParaRPr lang="en-US"/>
        </a:p>
      </dgm:t>
    </dgm:pt>
    <dgm:pt modelId="{9A90B6AB-C48B-45DF-AD5D-7D79E58BBA39}">
      <dgm:prSet phldrT="[Text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en-US" sz="1100" b="1" dirty="0" smtClean="0">
              <a:latin typeface="Calibri" panose="020F0502020204030204" pitchFamily="34" charset="0"/>
              <a:cs typeface="Calibri" panose="020F0502020204030204" pitchFamily="34" charset="0"/>
            </a:rPr>
            <a:t>Remediation</a:t>
          </a:r>
          <a:endParaRPr lang="en-US" sz="11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20F517-080A-4301-95CE-97C086788853}" type="parTrans" cxnId="{9BF3C181-BCC3-46A4-A36B-A455D07E80AE}">
      <dgm:prSet/>
      <dgm:spPr/>
      <dgm:t>
        <a:bodyPr/>
        <a:lstStyle/>
        <a:p>
          <a:endParaRPr lang="en-US"/>
        </a:p>
      </dgm:t>
    </dgm:pt>
    <dgm:pt modelId="{CD2468AB-1AAA-498C-A8BE-3FBB3B8850A0}" type="sibTrans" cxnId="{9BF3C181-BCC3-46A4-A36B-A455D07E80AE}">
      <dgm:prSet/>
      <dgm:spPr/>
      <dgm:t>
        <a:bodyPr/>
        <a:lstStyle/>
        <a:p>
          <a:endParaRPr lang="en-US"/>
        </a:p>
      </dgm:t>
    </dgm:pt>
    <dgm:pt modelId="{349CEDC4-94B3-4400-8D12-CC067D61EB1D}" type="pres">
      <dgm:prSet presAssocID="{3E492C4F-2EB7-4F7F-BF89-D150FEBC9AF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9510C5-AE0C-4465-8022-5B72C067D71C}" type="pres">
      <dgm:prSet presAssocID="{FBC344F1-8FBE-40B7-9677-89AD561C24A0}" presName="horFlow" presStyleCnt="0"/>
      <dgm:spPr/>
    </dgm:pt>
    <dgm:pt modelId="{90F475DE-B4DE-49A2-9CED-8E9EF65D941E}" type="pres">
      <dgm:prSet presAssocID="{FBC344F1-8FBE-40B7-9677-89AD561C24A0}" presName="bigChev" presStyleLbl="node1" presStyleIdx="0" presStyleCnt="5" custScaleX="123155"/>
      <dgm:spPr/>
      <dgm:t>
        <a:bodyPr/>
        <a:lstStyle/>
        <a:p>
          <a:endParaRPr lang="en-US"/>
        </a:p>
      </dgm:t>
    </dgm:pt>
    <dgm:pt modelId="{9C5A08BF-31BA-49FB-A4B3-61CC4495527B}" type="pres">
      <dgm:prSet presAssocID="{4F5F5D5E-355D-4844-ADEC-0C5A0BEA2BE5}" presName="parTrans" presStyleCnt="0"/>
      <dgm:spPr/>
    </dgm:pt>
    <dgm:pt modelId="{6DE081DD-7EE8-4D8D-9B8D-CE4B5CD71EAB}" type="pres">
      <dgm:prSet presAssocID="{58E64537-8580-4CC6-819A-3358F7244169}" presName="node" presStyleLbl="align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6AEE3-5697-4528-A486-B371A47BD26B}" type="pres">
      <dgm:prSet presAssocID="{B7D15077-9436-4C52-A2FF-1C9A3E4429E7}" presName="sibTrans" presStyleCnt="0"/>
      <dgm:spPr/>
    </dgm:pt>
    <dgm:pt modelId="{EA404F9F-AF0E-4129-A1DE-ADB7EB648A50}" type="pres">
      <dgm:prSet presAssocID="{CA6B1D1D-3026-45B3-B2E3-81946737C74B}" presName="node" presStyleLbl="align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01F4B-A46A-4978-91DD-D89EF5BA0171}" type="pres">
      <dgm:prSet presAssocID="{CE54C496-A9DB-4910-90AA-54C4E5B56626}" presName="sibTrans" presStyleCnt="0"/>
      <dgm:spPr/>
    </dgm:pt>
    <dgm:pt modelId="{19319B84-BA39-4C4C-B27A-477071853280}" type="pres">
      <dgm:prSet presAssocID="{C380A2AF-CFDC-4F11-93DB-CB14B04DB349}" presName="node" presStyleLbl="align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76694-E17B-4437-9C82-56F89D253CB4}" type="pres">
      <dgm:prSet presAssocID="{FBC344F1-8FBE-40B7-9677-89AD561C24A0}" presName="vSp" presStyleCnt="0"/>
      <dgm:spPr/>
    </dgm:pt>
    <dgm:pt modelId="{E6B90857-638C-4A58-8621-8FA0A1D8D800}" type="pres">
      <dgm:prSet presAssocID="{138FEA36-CE81-41BD-846C-A4B9C9DBD45D}" presName="horFlow" presStyleCnt="0"/>
      <dgm:spPr/>
    </dgm:pt>
    <dgm:pt modelId="{4DC616E5-9EBE-42E3-8727-9B23D9C5B2F1}" type="pres">
      <dgm:prSet presAssocID="{138FEA36-CE81-41BD-846C-A4B9C9DBD45D}" presName="bigChev" presStyleLbl="node1" presStyleIdx="1" presStyleCnt="5" custScaleX="123155"/>
      <dgm:spPr/>
      <dgm:t>
        <a:bodyPr/>
        <a:lstStyle/>
        <a:p>
          <a:endParaRPr lang="en-US"/>
        </a:p>
      </dgm:t>
    </dgm:pt>
    <dgm:pt modelId="{CF39A3D6-DCEA-48D6-9803-15F1724887F2}" type="pres">
      <dgm:prSet presAssocID="{B31DB1E4-F39C-4D55-A34B-911A46AAA098}" presName="parTrans" presStyleCnt="0"/>
      <dgm:spPr/>
    </dgm:pt>
    <dgm:pt modelId="{0F393346-97F7-4739-96B2-22E8057FC623}" type="pres">
      <dgm:prSet presAssocID="{26D24151-A09A-4F3F-870B-A2DDB5196595}" presName="node" presStyleLbl="align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0DFD0-BEDA-490F-8F12-F0CC8BC3E716}" type="pres">
      <dgm:prSet presAssocID="{6D836FB1-17D3-435B-A802-294DDE5E1F59}" presName="sibTrans" presStyleCnt="0"/>
      <dgm:spPr/>
    </dgm:pt>
    <dgm:pt modelId="{59B93674-2C9D-45B3-8BA4-6360A83653CC}" type="pres">
      <dgm:prSet presAssocID="{19E1694F-6CAD-46CD-A811-614DA038B6D2}" presName="node" presStyleLbl="align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B5D59-963C-4AED-AA4E-E0E5E0A7E16F}" type="pres">
      <dgm:prSet presAssocID="{138FEA36-CE81-41BD-846C-A4B9C9DBD45D}" presName="vSp" presStyleCnt="0"/>
      <dgm:spPr/>
    </dgm:pt>
    <dgm:pt modelId="{B5FCAF10-5C8A-41EA-90CD-D63253858B7C}" type="pres">
      <dgm:prSet presAssocID="{756C2375-C12B-4EA0-A4D4-CAAD6E88D638}" presName="horFlow" presStyleCnt="0"/>
      <dgm:spPr/>
    </dgm:pt>
    <dgm:pt modelId="{4F092DAA-F435-4D4C-AF9B-B3AFF1EB06A3}" type="pres">
      <dgm:prSet presAssocID="{756C2375-C12B-4EA0-A4D4-CAAD6E88D638}" presName="bigChev" presStyleLbl="node1" presStyleIdx="2" presStyleCnt="5" custScaleX="135109"/>
      <dgm:spPr/>
      <dgm:t>
        <a:bodyPr/>
        <a:lstStyle/>
        <a:p>
          <a:endParaRPr lang="en-US"/>
        </a:p>
      </dgm:t>
    </dgm:pt>
    <dgm:pt modelId="{60A69E6D-E1C0-4C62-8724-D72200872699}" type="pres">
      <dgm:prSet presAssocID="{213765C3-149B-42D8-AFD6-4754F91B2CDA}" presName="parTrans" presStyleCnt="0"/>
      <dgm:spPr/>
    </dgm:pt>
    <dgm:pt modelId="{460E1351-F3D1-4CDC-B44A-2DBE1D9AB2DE}" type="pres">
      <dgm:prSet presAssocID="{49139DBE-A7D4-43EE-9311-050FA36C705F}" presName="node" presStyleLbl="align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D6C81-B75D-46DC-935E-C8051FFA2E6C}" type="pres">
      <dgm:prSet presAssocID="{D69F4A57-AF9A-45ED-B3E3-F1B4F98541E7}" presName="sibTrans" presStyleCnt="0"/>
      <dgm:spPr/>
    </dgm:pt>
    <dgm:pt modelId="{FD577DAC-032A-4D25-A520-39E343792475}" type="pres">
      <dgm:prSet presAssocID="{2F4FF3C0-E7F8-4062-9413-ABA6B73659CA}" presName="node" presStyleLbl="alignAccFollowNode1" presStyleIdx="6" presStyleCnt="14" custScaleX="116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1E597-A87C-4BC7-9781-6A5CD2B93E24}" type="pres">
      <dgm:prSet presAssocID="{756C2375-C12B-4EA0-A4D4-CAAD6E88D638}" presName="vSp" presStyleCnt="0"/>
      <dgm:spPr/>
    </dgm:pt>
    <dgm:pt modelId="{1C8716DB-6D84-404F-AAFE-BB6A776458E0}" type="pres">
      <dgm:prSet presAssocID="{7729E258-EA72-4A95-A5FE-FB5348BD68CB}" presName="horFlow" presStyleCnt="0"/>
      <dgm:spPr/>
    </dgm:pt>
    <dgm:pt modelId="{F420B174-8E70-4209-B3F8-801B16325269}" type="pres">
      <dgm:prSet presAssocID="{7729E258-EA72-4A95-A5FE-FB5348BD68CB}" presName="bigChev" presStyleLbl="node1" presStyleIdx="3" presStyleCnt="5" custScaleX="123155"/>
      <dgm:spPr/>
      <dgm:t>
        <a:bodyPr/>
        <a:lstStyle/>
        <a:p>
          <a:endParaRPr lang="en-US"/>
        </a:p>
      </dgm:t>
    </dgm:pt>
    <dgm:pt modelId="{D580693C-8F40-4C45-B604-017350993463}" type="pres">
      <dgm:prSet presAssocID="{9394F900-999C-430B-B9E7-EC21725C9105}" presName="parTrans" presStyleCnt="0"/>
      <dgm:spPr/>
    </dgm:pt>
    <dgm:pt modelId="{315862DC-9B58-481A-9F1B-6716DD5BDE92}" type="pres">
      <dgm:prSet presAssocID="{F61A4DBC-3160-40C0-BC98-B4D59EABF0BE}" presName="node" presStyleLbl="align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05811-95E2-4CC2-B470-796BEFDDF4BF}" type="pres">
      <dgm:prSet presAssocID="{B5A3618A-09EC-446A-B910-1F1E94BDF97B}" presName="sibTrans" presStyleCnt="0"/>
      <dgm:spPr/>
    </dgm:pt>
    <dgm:pt modelId="{4AE016FA-06CC-4BF1-B518-B1231E02B57E}" type="pres">
      <dgm:prSet presAssocID="{9CA50656-77CF-4404-82D2-3D0C5127707B}" presName="node" presStyleLbl="align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A9785-41E0-427C-B3A2-4DAF650B5387}" type="pres">
      <dgm:prSet presAssocID="{18EAB13D-6165-416D-8B86-C46FC2D8CB63}" presName="sibTrans" presStyleCnt="0"/>
      <dgm:spPr/>
    </dgm:pt>
    <dgm:pt modelId="{B074A439-0E50-4C9C-9DA4-A865533449C9}" type="pres">
      <dgm:prSet presAssocID="{A87FE650-73C6-4097-8C66-6EB62687C78E}" presName="node" presStyleLbl="align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735A6-12CF-48E2-93BE-7B12E20BCA8D}" type="pres">
      <dgm:prSet presAssocID="{2C42DE9E-8527-4660-AC0E-7F66CC18634C}" presName="sibTrans" presStyleCnt="0"/>
      <dgm:spPr/>
    </dgm:pt>
    <dgm:pt modelId="{E660816F-2D9A-4516-B46E-12799FD15259}" type="pres">
      <dgm:prSet presAssocID="{F9EBDF82-5904-4028-B675-AF4D35517295}" presName="node" presStyleLbl="align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1EF74-85E4-41A3-8761-DF707DCB0BA5}" type="pres">
      <dgm:prSet presAssocID="{7729E258-EA72-4A95-A5FE-FB5348BD68CB}" presName="vSp" presStyleCnt="0"/>
      <dgm:spPr/>
    </dgm:pt>
    <dgm:pt modelId="{B6A2A6B5-77D0-434A-BD8A-86683355C38A}" type="pres">
      <dgm:prSet presAssocID="{5C36E77D-44CD-4F23-A285-18B6698E8654}" presName="horFlow" presStyleCnt="0"/>
      <dgm:spPr/>
    </dgm:pt>
    <dgm:pt modelId="{F60F97BF-13B4-4726-87E1-D928CF1C4BA1}" type="pres">
      <dgm:prSet presAssocID="{5C36E77D-44CD-4F23-A285-18B6698E8654}" presName="bigChev" presStyleLbl="node1" presStyleIdx="4" presStyleCnt="5" custScaleX="123155"/>
      <dgm:spPr/>
      <dgm:t>
        <a:bodyPr/>
        <a:lstStyle/>
        <a:p>
          <a:endParaRPr lang="en-US"/>
        </a:p>
      </dgm:t>
    </dgm:pt>
    <dgm:pt modelId="{12D6F962-6836-43D5-AC10-9723AC925CCB}" type="pres">
      <dgm:prSet presAssocID="{EF6D499F-2460-454D-9211-BD49E37515B1}" presName="parTrans" presStyleCnt="0"/>
      <dgm:spPr/>
    </dgm:pt>
    <dgm:pt modelId="{7BC2E251-1249-4FBB-8F01-48C0865B5DA3}" type="pres">
      <dgm:prSet presAssocID="{16695192-90AB-4A66-83B0-C9508DBD5630}" presName="node" presStyleLbl="align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DF72F-3F95-44AE-99F0-23529A6662F2}" type="pres">
      <dgm:prSet presAssocID="{C250EBAC-FCBB-4EB8-BDA9-F8142091347C}" presName="sibTrans" presStyleCnt="0"/>
      <dgm:spPr/>
    </dgm:pt>
    <dgm:pt modelId="{842B0953-72DF-47D2-A23A-737478AA5581}" type="pres">
      <dgm:prSet presAssocID="{9A90B6AB-C48B-45DF-AD5D-7D79E58BBA39}" presName="node" presStyleLbl="align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5A7C6-3C43-4C23-8B0A-5AA94168C045}" type="pres">
      <dgm:prSet presAssocID="{CD2468AB-1AAA-498C-A8BE-3FBB3B8850A0}" presName="sibTrans" presStyleCnt="0"/>
      <dgm:spPr/>
    </dgm:pt>
    <dgm:pt modelId="{71901E38-73B8-4073-9E4B-B07340FF3767}" type="pres">
      <dgm:prSet presAssocID="{EF36056A-5745-4A14-90D7-3138D847A6C5}" presName="node" presStyleLbl="align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42ADF9-85C3-43DE-A86C-7ABB0B94BD93}" type="presOf" srcId="{5C36E77D-44CD-4F23-A285-18B6698E8654}" destId="{F60F97BF-13B4-4726-87E1-D928CF1C4BA1}" srcOrd="0" destOrd="0" presId="urn:microsoft.com/office/officeart/2005/8/layout/lProcess3"/>
    <dgm:cxn modelId="{3C22E277-C482-48E8-A45B-687899DB19E6}" srcId="{5C36E77D-44CD-4F23-A285-18B6698E8654}" destId="{16695192-90AB-4A66-83B0-C9508DBD5630}" srcOrd="0" destOrd="0" parTransId="{EF6D499F-2460-454D-9211-BD49E37515B1}" sibTransId="{C250EBAC-FCBB-4EB8-BDA9-F8142091347C}"/>
    <dgm:cxn modelId="{1ABE2608-DDDD-417C-9F94-E6A66FC8526B}" type="presOf" srcId="{FBC344F1-8FBE-40B7-9677-89AD561C24A0}" destId="{90F475DE-B4DE-49A2-9CED-8E9EF65D941E}" srcOrd="0" destOrd="0" presId="urn:microsoft.com/office/officeart/2005/8/layout/lProcess3"/>
    <dgm:cxn modelId="{21B57BED-4E4E-4DD3-A49B-9BCC450333B3}" srcId="{3E492C4F-2EB7-4F7F-BF89-D150FEBC9AFF}" destId="{7729E258-EA72-4A95-A5FE-FB5348BD68CB}" srcOrd="3" destOrd="0" parTransId="{C1C0077E-6021-478D-A274-DCD3BF84DDCD}" sibTransId="{D43C3658-C9EF-4F07-BF8A-59C5AAD42D37}"/>
    <dgm:cxn modelId="{0EB4AAEE-AD14-46BB-B6CB-631F30A71FB9}" type="presOf" srcId="{CA6B1D1D-3026-45B3-B2E3-81946737C74B}" destId="{EA404F9F-AF0E-4129-A1DE-ADB7EB648A50}" srcOrd="0" destOrd="0" presId="urn:microsoft.com/office/officeart/2005/8/layout/lProcess3"/>
    <dgm:cxn modelId="{3AF83B49-1E40-4472-8A26-617F7EF26FE4}" type="presOf" srcId="{19E1694F-6CAD-46CD-A811-614DA038B6D2}" destId="{59B93674-2C9D-45B3-8BA4-6360A83653CC}" srcOrd="0" destOrd="0" presId="urn:microsoft.com/office/officeart/2005/8/layout/lProcess3"/>
    <dgm:cxn modelId="{F8F12BF0-5211-45F6-B1B3-5F1678F1C0D7}" type="presOf" srcId="{58E64537-8580-4CC6-819A-3358F7244169}" destId="{6DE081DD-7EE8-4D8D-9B8D-CE4B5CD71EAB}" srcOrd="0" destOrd="0" presId="urn:microsoft.com/office/officeart/2005/8/layout/lProcess3"/>
    <dgm:cxn modelId="{615342E1-05E0-41D9-9AFA-C86CDB91DE6A}" type="presOf" srcId="{A87FE650-73C6-4097-8C66-6EB62687C78E}" destId="{B074A439-0E50-4C9C-9DA4-A865533449C9}" srcOrd="0" destOrd="0" presId="urn:microsoft.com/office/officeart/2005/8/layout/lProcess3"/>
    <dgm:cxn modelId="{17DE1834-A0AB-4614-A81E-C6E1B4966749}" type="presOf" srcId="{49139DBE-A7D4-43EE-9311-050FA36C705F}" destId="{460E1351-F3D1-4CDC-B44A-2DBE1D9AB2DE}" srcOrd="0" destOrd="0" presId="urn:microsoft.com/office/officeart/2005/8/layout/lProcess3"/>
    <dgm:cxn modelId="{573BBB2D-2504-4BF6-A962-32EF7711A63C}" srcId="{5C36E77D-44CD-4F23-A285-18B6698E8654}" destId="{EF36056A-5745-4A14-90D7-3138D847A6C5}" srcOrd="2" destOrd="0" parTransId="{976A579B-94C1-4ABE-85A0-5D33DD870764}" sibTransId="{85C1F6C1-55C1-4D64-BB18-089E7B219158}"/>
    <dgm:cxn modelId="{870CF9EC-8104-41A7-AEFB-75793E305F2D}" srcId="{7729E258-EA72-4A95-A5FE-FB5348BD68CB}" destId="{F61A4DBC-3160-40C0-BC98-B4D59EABF0BE}" srcOrd="0" destOrd="0" parTransId="{9394F900-999C-430B-B9E7-EC21725C9105}" sibTransId="{B5A3618A-09EC-446A-B910-1F1E94BDF97B}"/>
    <dgm:cxn modelId="{12F95D93-83A5-45DC-8084-EE9E555C7063}" srcId="{FBC344F1-8FBE-40B7-9677-89AD561C24A0}" destId="{58E64537-8580-4CC6-819A-3358F7244169}" srcOrd="0" destOrd="0" parTransId="{4F5F5D5E-355D-4844-ADEC-0C5A0BEA2BE5}" sibTransId="{B7D15077-9436-4C52-A2FF-1C9A3E4429E7}"/>
    <dgm:cxn modelId="{D5B67029-42D4-4343-A1D2-F35B88A872E7}" srcId="{3E492C4F-2EB7-4F7F-BF89-D150FEBC9AFF}" destId="{5C36E77D-44CD-4F23-A285-18B6698E8654}" srcOrd="4" destOrd="0" parTransId="{5673B79D-4A4D-43B9-AA9E-C00AC6406A6D}" sibTransId="{1A80C79B-5D89-4E9A-8640-5B8664C07908}"/>
    <dgm:cxn modelId="{180595AF-0DAA-413C-BB3D-2CF7D42C1AA6}" type="presOf" srcId="{F9EBDF82-5904-4028-B675-AF4D35517295}" destId="{E660816F-2D9A-4516-B46E-12799FD15259}" srcOrd="0" destOrd="0" presId="urn:microsoft.com/office/officeart/2005/8/layout/lProcess3"/>
    <dgm:cxn modelId="{3E039C85-F82D-45A9-9E33-FA1AA35C9727}" type="presOf" srcId="{3E492C4F-2EB7-4F7F-BF89-D150FEBC9AFF}" destId="{349CEDC4-94B3-4400-8D12-CC067D61EB1D}" srcOrd="0" destOrd="0" presId="urn:microsoft.com/office/officeart/2005/8/layout/lProcess3"/>
    <dgm:cxn modelId="{A1BA7566-8AD0-4B24-9A1C-E6E48554222D}" srcId="{3E492C4F-2EB7-4F7F-BF89-D150FEBC9AFF}" destId="{756C2375-C12B-4EA0-A4D4-CAAD6E88D638}" srcOrd="2" destOrd="0" parTransId="{0087F787-D2CA-4B08-9EC2-021F428F4008}" sibTransId="{1C7885A2-288C-47EA-BFC7-7402B8D0C6AA}"/>
    <dgm:cxn modelId="{2B8D3A3D-F213-4EF3-9220-64DA0BFEACF8}" type="presOf" srcId="{F61A4DBC-3160-40C0-BC98-B4D59EABF0BE}" destId="{315862DC-9B58-481A-9F1B-6716DD5BDE92}" srcOrd="0" destOrd="0" presId="urn:microsoft.com/office/officeart/2005/8/layout/lProcess3"/>
    <dgm:cxn modelId="{299D7F3A-BB38-41BE-9BED-7D1EA55E1DE4}" type="presOf" srcId="{9A90B6AB-C48B-45DF-AD5D-7D79E58BBA39}" destId="{842B0953-72DF-47D2-A23A-737478AA5581}" srcOrd="0" destOrd="0" presId="urn:microsoft.com/office/officeart/2005/8/layout/lProcess3"/>
    <dgm:cxn modelId="{0CCCBA34-9B70-41DE-A0A0-8B4AB104F22D}" type="presOf" srcId="{EF36056A-5745-4A14-90D7-3138D847A6C5}" destId="{71901E38-73B8-4073-9E4B-B07340FF3767}" srcOrd="0" destOrd="0" presId="urn:microsoft.com/office/officeart/2005/8/layout/lProcess3"/>
    <dgm:cxn modelId="{266D427D-6A0A-43AA-B216-31BA00D56B23}" type="presOf" srcId="{9CA50656-77CF-4404-82D2-3D0C5127707B}" destId="{4AE016FA-06CC-4BF1-B518-B1231E02B57E}" srcOrd="0" destOrd="0" presId="urn:microsoft.com/office/officeart/2005/8/layout/lProcess3"/>
    <dgm:cxn modelId="{C4D5397F-70C1-4098-9446-C7D0E6C53F7E}" srcId="{756C2375-C12B-4EA0-A4D4-CAAD6E88D638}" destId="{2F4FF3C0-E7F8-4062-9413-ABA6B73659CA}" srcOrd="1" destOrd="0" parTransId="{CA40979C-CEA8-4867-8074-8448AF2E6D2B}" sibTransId="{BFDCCD8F-7869-4BDC-9923-16992879B9E3}"/>
    <dgm:cxn modelId="{E1246498-549A-459F-9EF9-29FED3B60456}" srcId="{7729E258-EA72-4A95-A5FE-FB5348BD68CB}" destId="{F9EBDF82-5904-4028-B675-AF4D35517295}" srcOrd="3" destOrd="0" parTransId="{B2CCF8E6-2F20-4B40-A819-EECF0F19B7DD}" sibTransId="{A6080448-E3A3-482F-86B6-9C67706AA59B}"/>
    <dgm:cxn modelId="{FFDF5B4F-D17A-41C3-8B30-95A19774F4F9}" srcId="{7729E258-EA72-4A95-A5FE-FB5348BD68CB}" destId="{9CA50656-77CF-4404-82D2-3D0C5127707B}" srcOrd="1" destOrd="0" parTransId="{C16FF2F4-0067-4A4F-9AEA-2C348627BEFF}" sibTransId="{18EAB13D-6165-416D-8B86-C46FC2D8CB63}"/>
    <dgm:cxn modelId="{27A1ECBE-1B38-4803-AC3B-B8D85415FD0A}" type="presOf" srcId="{26D24151-A09A-4F3F-870B-A2DDB5196595}" destId="{0F393346-97F7-4739-96B2-22E8057FC623}" srcOrd="0" destOrd="0" presId="urn:microsoft.com/office/officeart/2005/8/layout/lProcess3"/>
    <dgm:cxn modelId="{A5595EB5-D6F7-4703-BEFA-9C8AC216414F}" type="presOf" srcId="{2F4FF3C0-E7F8-4062-9413-ABA6B73659CA}" destId="{FD577DAC-032A-4D25-A520-39E343792475}" srcOrd="0" destOrd="0" presId="urn:microsoft.com/office/officeart/2005/8/layout/lProcess3"/>
    <dgm:cxn modelId="{61F4CEFE-22B9-41FD-BA34-18CCDC7902C4}" srcId="{138FEA36-CE81-41BD-846C-A4B9C9DBD45D}" destId="{26D24151-A09A-4F3F-870B-A2DDB5196595}" srcOrd="0" destOrd="0" parTransId="{B31DB1E4-F39C-4D55-A34B-911A46AAA098}" sibTransId="{6D836FB1-17D3-435B-A802-294DDE5E1F59}"/>
    <dgm:cxn modelId="{EC7BCD2E-D16C-472A-BE11-E9459AF79F36}" type="presOf" srcId="{7729E258-EA72-4A95-A5FE-FB5348BD68CB}" destId="{F420B174-8E70-4209-B3F8-801B16325269}" srcOrd="0" destOrd="0" presId="urn:microsoft.com/office/officeart/2005/8/layout/lProcess3"/>
    <dgm:cxn modelId="{223EC44A-FD82-4088-8824-6114AD4168CB}" srcId="{3E492C4F-2EB7-4F7F-BF89-D150FEBC9AFF}" destId="{FBC344F1-8FBE-40B7-9677-89AD561C24A0}" srcOrd="0" destOrd="0" parTransId="{1BFFE324-814F-4A8F-9EB3-EC276D114CB9}" sibTransId="{A3853355-4DA5-4E7B-AB30-E02F76B9EBF3}"/>
    <dgm:cxn modelId="{9BF3C181-BCC3-46A4-A36B-A455D07E80AE}" srcId="{5C36E77D-44CD-4F23-A285-18B6698E8654}" destId="{9A90B6AB-C48B-45DF-AD5D-7D79E58BBA39}" srcOrd="1" destOrd="0" parTransId="{D520F517-080A-4301-95CE-97C086788853}" sibTransId="{CD2468AB-1AAA-498C-A8BE-3FBB3B8850A0}"/>
    <dgm:cxn modelId="{BC1D50D7-19EA-4AE0-9A41-85F4458F5626}" type="presOf" srcId="{756C2375-C12B-4EA0-A4D4-CAAD6E88D638}" destId="{4F092DAA-F435-4D4C-AF9B-B3AFF1EB06A3}" srcOrd="0" destOrd="0" presId="urn:microsoft.com/office/officeart/2005/8/layout/lProcess3"/>
    <dgm:cxn modelId="{2B9663FF-4EE0-43E1-9492-07511AD77FC2}" srcId="{FBC344F1-8FBE-40B7-9677-89AD561C24A0}" destId="{CA6B1D1D-3026-45B3-B2E3-81946737C74B}" srcOrd="1" destOrd="0" parTransId="{531B7B3D-B064-4486-889E-28AE34D46606}" sibTransId="{CE54C496-A9DB-4910-90AA-54C4E5B56626}"/>
    <dgm:cxn modelId="{E1D93932-23CA-4BD6-8F39-A87C7255BFFA}" srcId="{138FEA36-CE81-41BD-846C-A4B9C9DBD45D}" destId="{19E1694F-6CAD-46CD-A811-614DA038B6D2}" srcOrd="1" destOrd="0" parTransId="{7AB2DA95-5C9E-4017-BF59-FDB26CD85E6F}" sibTransId="{C82476C7-24E4-40F2-BC34-560C2F70532F}"/>
    <dgm:cxn modelId="{38DD353F-624F-4D6C-A930-9506E360CC2D}" type="presOf" srcId="{C380A2AF-CFDC-4F11-93DB-CB14B04DB349}" destId="{19319B84-BA39-4C4C-B27A-477071853280}" srcOrd="0" destOrd="0" presId="urn:microsoft.com/office/officeart/2005/8/layout/lProcess3"/>
    <dgm:cxn modelId="{85F07116-A4EA-4279-A701-42A5A498AC3F}" type="presOf" srcId="{138FEA36-CE81-41BD-846C-A4B9C9DBD45D}" destId="{4DC616E5-9EBE-42E3-8727-9B23D9C5B2F1}" srcOrd="0" destOrd="0" presId="urn:microsoft.com/office/officeart/2005/8/layout/lProcess3"/>
    <dgm:cxn modelId="{B827B016-96D1-4E06-86BB-8D17EA4030DC}" srcId="{FBC344F1-8FBE-40B7-9677-89AD561C24A0}" destId="{C380A2AF-CFDC-4F11-93DB-CB14B04DB349}" srcOrd="2" destOrd="0" parTransId="{2FEA3E28-90B4-49CE-8F44-FAB40C5BC0AD}" sibTransId="{D83E60B8-26D7-428B-9BE9-F95D0311320C}"/>
    <dgm:cxn modelId="{C48D411E-C3C6-40AD-A8DD-FCA904B25C3E}" srcId="{3E492C4F-2EB7-4F7F-BF89-D150FEBC9AFF}" destId="{138FEA36-CE81-41BD-846C-A4B9C9DBD45D}" srcOrd="1" destOrd="0" parTransId="{D32CB120-C9D9-4FA7-A2C0-79B2171B2002}" sibTransId="{FA213BAE-D4C0-4FFC-8B69-F737298A0754}"/>
    <dgm:cxn modelId="{281270C0-D82B-45B7-A304-B038103CC34B}" srcId="{7729E258-EA72-4A95-A5FE-FB5348BD68CB}" destId="{A87FE650-73C6-4097-8C66-6EB62687C78E}" srcOrd="2" destOrd="0" parTransId="{BF7CDEA9-1602-440A-B8B5-D2ED43A9D826}" sibTransId="{2C42DE9E-8527-4660-AC0E-7F66CC18634C}"/>
    <dgm:cxn modelId="{D0229381-51D3-45B3-8588-CE33BA8A2D61}" type="presOf" srcId="{16695192-90AB-4A66-83B0-C9508DBD5630}" destId="{7BC2E251-1249-4FBB-8F01-48C0865B5DA3}" srcOrd="0" destOrd="0" presId="urn:microsoft.com/office/officeart/2005/8/layout/lProcess3"/>
    <dgm:cxn modelId="{4F21927C-6707-4B4F-9A3F-A1B849A391E8}" srcId="{756C2375-C12B-4EA0-A4D4-CAAD6E88D638}" destId="{49139DBE-A7D4-43EE-9311-050FA36C705F}" srcOrd="0" destOrd="0" parTransId="{213765C3-149B-42D8-AFD6-4754F91B2CDA}" sibTransId="{D69F4A57-AF9A-45ED-B3E3-F1B4F98541E7}"/>
    <dgm:cxn modelId="{E0598980-F6A4-4678-A4B6-83216A1F07AB}" type="presParOf" srcId="{349CEDC4-94B3-4400-8D12-CC067D61EB1D}" destId="{7F9510C5-AE0C-4465-8022-5B72C067D71C}" srcOrd="0" destOrd="0" presId="urn:microsoft.com/office/officeart/2005/8/layout/lProcess3"/>
    <dgm:cxn modelId="{DDDD19EB-A88E-41A3-8109-EF5E1BE9DA45}" type="presParOf" srcId="{7F9510C5-AE0C-4465-8022-5B72C067D71C}" destId="{90F475DE-B4DE-49A2-9CED-8E9EF65D941E}" srcOrd="0" destOrd="0" presId="urn:microsoft.com/office/officeart/2005/8/layout/lProcess3"/>
    <dgm:cxn modelId="{9B3D16B5-371B-4C30-A2C7-267D94C44869}" type="presParOf" srcId="{7F9510C5-AE0C-4465-8022-5B72C067D71C}" destId="{9C5A08BF-31BA-49FB-A4B3-61CC4495527B}" srcOrd="1" destOrd="0" presId="urn:microsoft.com/office/officeart/2005/8/layout/lProcess3"/>
    <dgm:cxn modelId="{6B8A4BC3-D775-4F56-A9AD-C6FA80428471}" type="presParOf" srcId="{7F9510C5-AE0C-4465-8022-5B72C067D71C}" destId="{6DE081DD-7EE8-4D8D-9B8D-CE4B5CD71EAB}" srcOrd="2" destOrd="0" presId="urn:microsoft.com/office/officeart/2005/8/layout/lProcess3"/>
    <dgm:cxn modelId="{6EA44098-DE31-4338-98F6-35A82F8160C9}" type="presParOf" srcId="{7F9510C5-AE0C-4465-8022-5B72C067D71C}" destId="{D826AEE3-5697-4528-A486-B371A47BD26B}" srcOrd="3" destOrd="0" presId="urn:microsoft.com/office/officeart/2005/8/layout/lProcess3"/>
    <dgm:cxn modelId="{01E0E43C-4BAE-4330-9E0B-1B0FB27801E9}" type="presParOf" srcId="{7F9510C5-AE0C-4465-8022-5B72C067D71C}" destId="{EA404F9F-AF0E-4129-A1DE-ADB7EB648A50}" srcOrd="4" destOrd="0" presId="urn:microsoft.com/office/officeart/2005/8/layout/lProcess3"/>
    <dgm:cxn modelId="{1883630F-F3F4-4E1C-ABCA-868503709333}" type="presParOf" srcId="{7F9510C5-AE0C-4465-8022-5B72C067D71C}" destId="{43A01F4B-A46A-4978-91DD-D89EF5BA0171}" srcOrd="5" destOrd="0" presId="urn:microsoft.com/office/officeart/2005/8/layout/lProcess3"/>
    <dgm:cxn modelId="{1C0DA655-B4B9-4648-BC27-0D1DB00421E9}" type="presParOf" srcId="{7F9510C5-AE0C-4465-8022-5B72C067D71C}" destId="{19319B84-BA39-4C4C-B27A-477071853280}" srcOrd="6" destOrd="0" presId="urn:microsoft.com/office/officeart/2005/8/layout/lProcess3"/>
    <dgm:cxn modelId="{0B51A795-F50A-4C57-B237-110580C2094E}" type="presParOf" srcId="{349CEDC4-94B3-4400-8D12-CC067D61EB1D}" destId="{79376694-E17B-4437-9C82-56F89D253CB4}" srcOrd="1" destOrd="0" presId="urn:microsoft.com/office/officeart/2005/8/layout/lProcess3"/>
    <dgm:cxn modelId="{E595D699-5717-4FFB-A288-63F5CD4AA0C5}" type="presParOf" srcId="{349CEDC4-94B3-4400-8D12-CC067D61EB1D}" destId="{E6B90857-638C-4A58-8621-8FA0A1D8D800}" srcOrd="2" destOrd="0" presId="urn:microsoft.com/office/officeart/2005/8/layout/lProcess3"/>
    <dgm:cxn modelId="{7A73FAED-1E46-4BF3-ABB4-72EE7584AF35}" type="presParOf" srcId="{E6B90857-638C-4A58-8621-8FA0A1D8D800}" destId="{4DC616E5-9EBE-42E3-8727-9B23D9C5B2F1}" srcOrd="0" destOrd="0" presId="urn:microsoft.com/office/officeart/2005/8/layout/lProcess3"/>
    <dgm:cxn modelId="{8B92078E-4DF3-4FFC-B72F-646C20EDBF17}" type="presParOf" srcId="{E6B90857-638C-4A58-8621-8FA0A1D8D800}" destId="{CF39A3D6-DCEA-48D6-9803-15F1724887F2}" srcOrd="1" destOrd="0" presId="urn:microsoft.com/office/officeart/2005/8/layout/lProcess3"/>
    <dgm:cxn modelId="{B9ED8DA4-3457-4752-A3EF-5C5687DACDF1}" type="presParOf" srcId="{E6B90857-638C-4A58-8621-8FA0A1D8D800}" destId="{0F393346-97F7-4739-96B2-22E8057FC623}" srcOrd="2" destOrd="0" presId="urn:microsoft.com/office/officeart/2005/8/layout/lProcess3"/>
    <dgm:cxn modelId="{E42D1981-B7AB-48A8-9FE4-1EC5F69DF29E}" type="presParOf" srcId="{E6B90857-638C-4A58-8621-8FA0A1D8D800}" destId="{0BF0DFD0-BEDA-490F-8F12-F0CC8BC3E716}" srcOrd="3" destOrd="0" presId="urn:microsoft.com/office/officeart/2005/8/layout/lProcess3"/>
    <dgm:cxn modelId="{D609463F-F879-4DB9-9A19-EA83E125B296}" type="presParOf" srcId="{E6B90857-638C-4A58-8621-8FA0A1D8D800}" destId="{59B93674-2C9D-45B3-8BA4-6360A83653CC}" srcOrd="4" destOrd="0" presId="urn:microsoft.com/office/officeart/2005/8/layout/lProcess3"/>
    <dgm:cxn modelId="{587B730C-7597-4FF2-B1E9-0F5C927CD1B7}" type="presParOf" srcId="{349CEDC4-94B3-4400-8D12-CC067D61EB1D}" destId="{BAEB5D59-963C-4AED-AA4E-E0E5E0A7E16F}" srcOrd="3" destOrd="0" presId="urn:microsoft.com/office/officeart/2005/8/layout/lProcess3"/>
    <dgm:cxn modelId="{1B8DA23F-147C-43AE-8AD2-450C4637D0FF}" type="presParOf" srcId="{349CEDC4-94B3-4400-8D12-CC067D61EB1D}" destId="{B5FCAF10-5C8A-41EA-90CD-D63253858B7C}" srcOrd="4" destOrd="0" presId="urn:microsoft.com/office/officeart/2005/8/layout/lProcess3"/>
    <dgm:cxn modelId="{19254B37-205E-419D-90FA-18B48F605569}" type="presParOf" srcId="{B5FCAF10-5C8A-41EA-90CD-D63253858B7C}" destId="{4F092DAA-F435-4D4C-AF9B-B3AFF1EB06A3}" srcOrd="0" destOrd="0" presId="urn:microsoft.com/office/officeart/2005/8/layout/lProcess3"/>
    <dgm:cxn modelId="{3F4BA414-CF8D-4C72-B421-6C539EC7CF3D}" type="presParOf" srcId="{B5FCAF10-5C8A-41EA-90CD-D63253858B7C}" destId="{60A69E6D-E1C0-4C62-8724-D72200872699}" srcOrd="1" destOrd="0" presId="urn:microsoft.com/office/officeart/2005/8/layout/lProcess3"/>
    <dgm:cxn modelId="{8D4B0642-3B2C-483E-B2B6-0BA895554228}" type="presParOf" srcId="{B5FCAF10-5C8A-41EA-90CD-D63253858B7C}" destId="{460E1351-F3D1-4CDC-B44A-2DBE1D9AB2DE}" srcOrd="2" destOrd="0" presId="urn:microsoft.com/office/officeart/2005/8/layout/lProcess3"/>
    <dgm:cxn modelId="{1D47FBDF-1E5D-463E-86DE-30CB84509F4D}" type="presParOf" srcId="{B5FCAF10-5C8A-41EA-90CD-D63253858B7C}" destId="{12BD6C81-B75D-46DC-935E-C8051FFA2E6C}" srcOrd="3" destOrd="0" presId="urn:microsoft.com/office/officeart/2005/8/layout/lProcess3"/>
    <dgm:cxn modelId="{8EFD54F1-B191-4E39-AEFA-5D5EE817188F}" type="presParOf" srcId="{B5FCAF10-5C8A-41EA-90CD-D63253858B7C}" destId="{FD577DAC-032A-4D25-A520-39E343792475}" srcOrd="4" destOrd="0" presId="urn:microsoft.com/office/officeart/2005/8/layout/lProcess3"/>
    <dgm:cxn modelId="{B89A55EA-D4CC-4B88-B546-5A5E388CD47A}" type="presParOf" srcId="{349CEDC4-94B3-4400-8D12-CC067D61EB1D}" destId="{A201E597-A87C-4BC7-9781-6A5CD2B93E24}" srcOrd="5" destOrd="0" presId="urn:microsoft.com/office/officeart/2005/8/layout/lProcess3"/>
    <dgm:cxn modelId="{F1E0122D-AE9F-4CEF-8B5E-715025B90502}" type="presParOf" srcId="{349CEDC4-94B3-4400-8D12-CC067D61EB1D}" destId="{1C8716DB-6D84-404F-AAFE-BB6A776458E0}" srcOrd="6" destOrd="0" presId="urn:microsoft.com/office/officeart/2005/8/layout/lProcess3"/>
    <dgm:cxn modelId="{93F054A1-7D3D-41CC-9FF7-BA3F9FC4E096}" type="presParOf" srcId="{1C8716DB-6D84-404F-AAFE-BB6A776458E0}" destId="{F420B174-8E70-4209-B3F8-801B16325269}" srcOrd="0" destOrd="0" presId="urn:microsoft.com/office/officeart/2005/8/layout/lProcess3"/>
    <dgm:cxn modelId="{40784267-853F-41E0-AAE7-517B6287D748}" type="presParOf" srcId="{1C8716DB-6D84-404F-AAFE-BB6A776458E0}" destId="{D580693C-8F40-4C45-B604-017350993463}" srcOrd="1" destOrd="0" presId="urn:microsoft.com/office/officeart/2005/8/layout/lProcess3"/>
    <dgm:cxn modelId="{AA1DFF8C-F2F9-465E-B547-E1E60F2C5D5B}" type="presParOf" srcId="{1C8716DB-6D84-404F-AAFE-BB6A776458E0}" destId="{315862DC-9B58-481A-9F1B-6716DD5BDE92}" srcOrd="2" destOrd="0" presId="urn:microsoft.com/office/officeart/2005/8/layout/lProcess3"/>
    <dgm:cxn modelId="{D41EA152-5C55-4DE1-9213-DD9CF892FB2B}" type="presParOf" srcId="{1C8716DB-6D84-404F-AAFE-BB6A776458E0}" destId="{AFF05811-95E2-4CC2-B470-796BEFDDF4BF}" srcOrd="3" destOrd="0" presId="urn:microsoft.com/office/officeart/2005/8/layout/lProcess3"/>
    <dgm:cxn modelId="{542968F0-8A8C-413E-9562-E6681DE97AE5}" type="presParOf" srcId="{1C8716DB-6D84-404F-AAFE-BB6A776458E0}" destId="{4AE016FA-06CC-4BF1-B518-B1231E02B57E}" srcOrd="4" destOrd="0" presId="urn:microsoft.com/office/officeart/2005/8/layout/lProcess3"/>
    <dgm:cxn modelId="{11C32C6F-12CB-4877-8379-BBC2E99C36E2}" type="presParOf" srcId="{1C8716DB-6D84-404F-AAFE-BB6A776458E0}" destId="{D1EA9785-41E0-427C-B3A2-4DAF650B5387}" srcOrd="5" destOrd="0" presId="urn:microsoft.com/office/officeart/2005/8/layout/lProcess3"/>
    <dgm:cxn modelId="{CC6B25ED-C94C-4143-8F46-BCDB0E9F3836}" type="presParOf" srcId="{1C8716DB-6D84-404F-AAFE-BB6A776458E0}" destId="{B074A439-0E50-4C9C-9DA4-A865533449C9}" srcOrd="6" destOrd="0" presId="urn:microsoft.com/office/officeart/2005/8/layout/lProcess3"/>
    <dgm:cxn modelId="{C71B043E-7CC4-4FE5-9F9A-277C3F43EDB8}" type="presParOf" srcId="{1C8716DB-6D84-404F-AAFE-BB6A776458E0}" destId="{4C6735A6-12CF-48E2-93BE-7B12E20BCA8D}" srcOrd="7" destOrd="0" presId="urn:microsoft.com/office/officeart/2005/8/layout/lProcess3"/>
    <dgm:cxn modelId="{A186BA85-288B-4805-91D9-326FE2FE2DCC}" type="presParOf" srcId="{1C8716DB-6D84-404F-AAFE-BB6A776458E0}" destId="{E660816F-2D9A-4516-B46E-12799FD15259}" srcOrd="8" destOrd="0" presId="urn:microsoft.com/office/officeart/2005/8/layout/lProcess3"/>
    <dgm:cxn modelId="{1B82F341-C1D1-44BD-8E47-19961E7DD91E}" type="presParOf" srcId="{349CEDC4-94B3-4400-8D12-CC067D61EB1D}" destId="{FB81EF74-85E4-41A3-8761-DF707DCB0BA5}" srcOrd="7" destOrd="0" presId="urn:microsoft.com/office/officeart/2005/8/layout/lProcess3"/>
    <dgm:cxn modelId="{FA55C224-F7B0-48C3-A658-25A7161B2E2E}" type="presParOf" srcId="{349CEDC4-94B3-4400-8D12-CC067D61EB1D}" destId="{B6A2A6B5-77D0-434A-BD8A-86683355C38A}" srcOrd="8" destOrd="0" presId="urn:microsoft.com/office/officeart/2005/8/layout/lProcess3"/>
    <dgm:cxn modelId="{974613F9-E61E-421B-93A5-C7EE955308A3}" type="presParOf" srcId="{B6A2A6B5-77D0-434A-BD8A-86683355C38A}" destId="{F60F97BF-13B4-4726-87E1-D928CF1C4BA1}" srcOrd="0" destOrd="0" presId="urn:microsoft.com/office/officeart/2005/8/layout/lProcess3"/>
    <dgm:cxn modelId="{4226D814-9E4E-4F83-BDF6-97A895EAD02B}" type="presParOf" srcId="{B6A2A6B5-77D0-434A-BD8A-86683355C38A}" destId="{12D6F962-6836-43D5-AC10-9723AC925CCB}" srcOrd="1" destOrd="0" presId="urn:microsoft.com/office/officeart/2005/8/layout/lProcess3"/>
    <dgm:cxn modelId="{CFA01860-4BD6-42B8-8541-B645A896CB73}" type="presParOf" srcId="{B6A2A6B5-77D0-434A-BD8A-86683355C38A}" destId="{7BC2E251-1249-4FBB-8F01-48C0865B5DA3}" srcOrd="2" destOrd="0" presId="urn:microsoft.com/office/officeart/2005/8/layout/lProcess3"/>
    <dgm:cxn modelId="{667EA28C-A3D1-4D81-BAD2-8EAC8994E35C}" type="presParOf" srcId="{B6A2A6B5-77D0-434A-BD8A-86683355C38A}" destId="{C7EDF72F-3F95-44AE-99F0-23529A6662F2}" srcOrd="3" destOrd="0" presId="urn:microsoft.com/office/officeart/2005/8/layout/lProcess3"/>
    <dgm:cxn modelId="{C37C39E6-BC38-4390-B715-4FBF120E0F3A}" type="presParOf" srcId="{B6A2A6B5-77D0-434A-BD8A-86683355C38A}" destId="{842B0953-72DF-47D2-A23A-737478AA5581}" srcOrd="4" destOrd="0" presId="urn:microsoft.com/office/officeart/2005/8/layout/lProcess3"/>
    <dgm:cxn modelId="{66EE2E48-32A6-4E6A-9CE0-6DD9572989CE}" type="presParOf" srcId="{B6A2A6B5-77D0-434A-BD8A-86683355C38A}" destId="{5C65A7C6-3C43-4C23-8B0A-5AA94168C045}" srcOrd="5" destOrd="0" presId="urn:microsoft.com/office/officeart/2005/8/layout/lProcess3"/>
    <dgm:cxn modelId="{A796BE32-4919-4DFE-8949-E2D6CC387BA8}" type="presParOf" srcId="{B6A2A6B5-77D0-434A-BD8A-86683355C38A}" destId="{71901E38-73B8-4073-9E4B-B07340FF3767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21795-9218-451D-9F2F-71ED2BECD23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401DA4-0A4D-46BB-9E63-ABA85E7256FA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Wireless Network Roadmap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0EB569-16F9-418E-A257-D41DB7A0D972}" type="parTrans" cxnId="{F13C0BC7-DD3C-4FB4-A669-84107B2F0BBB}">
      <dgm:prSet/>
      <dgm:spPr/>
      <dgm:t>
        <a:bodyPr/>
        <a:lstStyle/>
        <a:p>
          <a:endParaRPr lang="en-US"/>
        </a:p>
      </dgm:t>
    </dgm:pt>
    <dgm:pt modelId="{7D863067-57B5-4631-9FE7-B6D61577FBE8}" type="sibTrans" cxnId="{F13C0BC7-DD3C-4FB4-A669-84107B2F0BBB}">
      <dgm:prSet/>
      <dgm:spPr/>
      <dgm:t>
        <a:bodyPr/>
        <a:lstStyle/>
        <a:p>
          <a:endParaRPr lang="en-US"/>
        </a:p>
      </dgm:t>
    </dgm:pt>
    <dgm:pt modelId="{689052B2-5291-4E3E-8A44-66FA347808E3}">
      <dgm:prSet phldrT="[Text]" custT="1"/>
      <dgm:spPr>
        <a:solidFill>
          <a:srgbClr val="178CCB"/>
        </a:solidFill>
      </dgm:spPr>
      <dgm:t>
        <a:bodyPr/>
        <a:lstStyle/>
        <a:p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Legacy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999A6C-8344-4D77-AE02-07A926FF7DC3}" type="parTrans" cxnId="{DEB9BE71-4D32-4150-88E1-ADCA00B68540}">
      <dgm:prSet/>
      <dgm:spPr/>
      <dgm:t>
        <a:bodyPr/>
        <a:lstStyle/>
        <a:p>
          <a:endParaRPr lang="en-US"/>
        </a:p>
      </dgm:t>
    </dgm:pt>
    <dgm:pt modelId="{EE890687-0C83-44A8-9B26-B270A3A754A2}" type="sibTrans" cxnId="{DEB9BE71-4D32-4150-88E1-ADCA00B68540}">
      <dgm:prSet/>
      <dgm:spPr/>
      <dgm:t>
        <a:bodyPr/>
        <a:lstStyle/>
        <a:p>
          <a:endParaRPr lang="en-US"/>
        </a:p>
      </dgm:t>
    </dgm:pt>
    <dgm:pt modelId="{A5FBDD3F-70DA-4A51-BD45-63D4DCCBE2F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Location Relevant Content and Services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848FE6-D076-4070-958E-8B77BF88B92D}" type="parTrans" cxnId="{05904853-A2A8-48D8-BEF1-6252D9A831FC}">
      <dgm:prSet/>
      <dgm:spPr/>
      <dgm:t>
        <a:bodyPr/>
        <a:lstStyle/>
        <a:p>
          <a:endParaRPr lang="en-US"/>
        </a:p>
      </dgm:t>
    </dgm:pt>
    <dgm:pt modelId="{F949301A-2997-46A4-9998-0025987E5ADD}" type="sibTrans" cxnId="{05904853-A2A8-48D8-BEF1-6252D9A831FC}">
      <dgm:prSet/>
      <dgm:spPr/>
      <dgm:t>
        <a:bodyPr/>
        <a:lstStyle/>
        <a:p>
          <a:endParaRPr lang="en-US"/>
        </a:p>
      </dgm:t>
    </dgm:pt>
    <dgm:pt modelId="{F834E333-D0AD-4BCC-B3C2-DF087A3840B2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802.11b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EBE745-14CE-471E-AEAB-AA66816DEE3D}" type="parTrans" cxnId="{E7969E04-5AB0-4541-AD08-286ED0DB912F}">
      <dgm:prSet/>
      <dgm:spPr/>
      <dgm:t>
        <a:bodyPr/>
        <a:lstStyle/>
        <a:p>
          <a:endParaRPr lang="en-US"/>
        </a:p>
      </dgm:t>
    </dgm:pt>
    <dgm:pt modelId="{68AA695F-41AE-4B66-96DF-62BF2A30BF75}" type="sibTrans" cxnId="{E7969E04-5AB0-4541-AD08-286ED0DB912F}">
      <dgm:prSet/>
      <dgm:spPr/>
      <dgm:t>
        <a:bodyPr/>
        <a:lstStyle/>
        <a:p>
          <a:endParaRPr lang="en-US"/>
        </a:p>
      </dgm:t>
    </dgm:pt>
    <dgm:pt modelId="{FDEC8E33-4210-486F-86A2-07A2B2E337FA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802.11g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466EAD-4D75-4A9E-99D8-724B662D31FD}" type="parTrans" cxnId="{EF2385CF-B64A-42F8-89DA-30A65C1B5754}">
      <dgm:prSet/>
      <dgm:spPr/>
      <dgm:t>
        <a:bodyPr/>
        <a:lstStyle/>
        <a:p>
          <a:endParaRPr lang="en-US"/>
        </a:p>
      </dgm:t>
    </dgm:pt>
    <dgm:pt modelId="{0204C0B1-D4BB-4056-BCF7-5EF3BED830DA}" type="sibTrans" cxnId="{EF2385CF-B64A-42F8-89DA-30A65C1B5754}">
      <dgm:prSet/>
      <dgm:spPr/>
      <dgm:t>
        <a:bodyPr/>
        <a:lstStyle/>
        <a:p>
          <a:endParaRPr lang="en-US"/>
        </a:p>
      </dgm:t>
    </dgm:pt>
    <dgm:pt modelId="{01EBC3E8-FE55-486D-BAC5-2BCF2DF83BE9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802.11n</a:t>
          </a:r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EACF6E-DE5C-4897-A890-C52A87901588}" type="parTrans" cxnId="{0AE6FEAF-C966-466D-AE1C-1627FDD23532}">
      <dgm:prSet/>
      <dgm:spPr/>
      <dgm:t>
        <a:bodyPr/>
        <a:lstStyle/>
        <a:p>
          <a:endParaRPr lang="en-US"/>
        </a:p>
      </dgm:t>
    </dgm:pt>
    <dgm:pt modelId="{6F51D20F-4FCD-4957-929B-FFC5BDA204F4}" type="sibTrans" cxnId="{0AE6FEAF-C966-466D-AE1C-1627FDD23532}">
      <dgm:prSet/>
      <dgm:spPr/>
      <dgm:t>
        <a:bodyPr/>
        <a:lstStyle/>
        <a:p>
          <a:endParaRPr lang="en-US"/>
        </a:p>
      </dgm:t>
    </dgm:pt>
    <dgm:pt modelId="{5EF43B52-9705-4D57-80E1-4962D01FFD84}">
      <dgm:prSet phldrT="[Text]" custT="1"/>
      <dgm:spPr>
        <a:solidFill>
          <a:srgbClr val="90BD31"/>
        </a:solidFill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Current Standard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CCABA5-6EFC-434F-9C20-895130C7D9F3}" type="parTrans" cxnId="{48E16063-9B2C-4941-B415-25B2FF7AA5C2}">
      <dgm:prSet/>
      <dgm:spPr/>
      <dgm:t>
        <a:bodyPr/>
        <a:lstStyle/>
        <a:p>
          <a:endParaRPr lang="en-US"/>
        </a:p>
      </dgm:t>
    </dgm:pt>
    <dgm:pt modelId="{C617809C-9E01-489D-B8D8-F6B42DDA7C72}" type="sibTrans" cxnId="{48E16063-9B2C-4941-B415-25B2FF7AA5C2}">
      <dgm:prSet/>
      <dgm:spPr/>
      <dgm:t>
        <a:bodyPr/>
        <a:lstStyle/>
        <a:p>
          <a:endParaRPr lang="en-US"/>
        </a:p>
      </dgm:t>
    </dgm:pt>
    <dgm:pt modelId="{B6310465-AAF6-4224-AAAD-7034F213445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802.11ac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3785D4-344D-42C3-9FCB-7A7A3CCC9EE7}" type="parTrans" cxnId="{C9C590D8-9B0D-470F-AADE-50792BAEBDA1}">
      <dgm:prSet/>
      <dgm:spPr/>
      <dgm:t>
        <a:bodyPr/>
        <a:lstStyle/>
        <a:p>
          <a:endParaRPr lang="en-US"/>
        </a:p>
      </dgm:t>
    </dgm:pt>
    <dgm:pt modelId="{8FC38E89-80EA-49D0-B7A9-6A2836A1CF69}" type="sibTrans" cxnId="{C9C590D8-9B0D-470F-AADE-50792BAEBDA1}">
      <dgm:prSet/>
      <dgm:spPr/>
      <dgm:t>
        <a:bodyPr/>
        <a:lstStyle/>
        <a:p>
          <a:endParaRPr lang="en-US"/>
        </a:p>
      </dgm:t>
    </dgm:pt>
    <dgm:pt modelId="{B0F85F55-253C-4670-A1C0-6658AB0D246B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Bluetooth Low Energy Beacons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E5EDC4-CEAE-44E7-857B-1C924430E26C}" type="parTrans" cxnId="{EB9E7041-9011-430E-9B48-B60F0BBC5C80}">
      <dgm:prSet/>
      <dgm:spPr/>
      <dgm:t>
        <a:bodyPr/>
        <a:lstStyle/>
        <a:p>
          <a:endParaRPr lang="en-US"/>
        </a:p>
      </dgm:t>
    </dgm:pt>
    <dgm:pt modelId="{91B9340F-0124-4314-9732-BE47819185F8}" type="sibTrans" cxnId="{EB9E7041-9011-430E-9B48-B60F0BBC5C80}">
      <dgm:prSet/>
      <dgm:spPr/>
      <dgm:t>
        <a:bodyPr/>
        <a:lstStyle/>
        <a:p>
          <a:endParaRPr lang="en-US"/>
        </a:p>
      </dgm:t>
    </dgm:pt>
    <dgm:pt modelId="{0E873C49-BF26-4961-8F44-7860E64D5C96}">
      <dgm:prSet phldrT="[Text]" custT="1"/>
      <dgm:spPr>
        <a:solidFill>
          <a:srgbClr val="EC1848"/>
        </a:solidFill>
      </dgm:spPr>
      <dgm:t>
        <a:bodyPr/>
        <a:lstStyle/>
        <a:p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Next Gen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F576A9-B53F-4901-90BA-708ED1BED69C}" type="parTrans" cxnId="{82846F8D-E4F5-43FE-AE1B-D14A85354AA8}">
      <dgm:prSet/>
      <dgm:spPr/>
      <dgm:t>
        <a:bodyPr/>
        <a:lstStyle/>
        <a:p>
          <a:endParaRPr lang="en-US"/>
        </a:p>
      </dgm:t>
    </dgm:pt>
    <dgm:pt modelId="{24AEFB6B-2661-409E-8F4C-C69D8929BFB9}" type="sibTrans" cxnId="{82846F8D-E4F5-43FE-AE1B-D14A85354AA8}">
      <dgm:prSet/>
      <dgm:spPr/>
      <dgm:t>
        <a:bodyPr/>
        <a:lstStyle/>
        <a:p>
          <a:endParaRPr lang="en-US"/>
        </a:p>
      </dgm:t>
    </dgm:pt>
    <dgm:pt modelId="{7FB16639-F134-42C1-B20C-466366F70046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smtClean="0">
              <a:latin typeface="Calibri" panose="020F0502020204030204" pitchFamily="34" charset="0"/>
              <a:cs typeface="Calibri" panose="020F0502020204030204" pitchFamily="34" charset="0"/>
            </a:rPr>
            <a:t>802.11a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101734-82BE-475F-AB20-8A71C7D526F3}" type="parTrans" cxnId="{B7B68394-A41F-4CAB-A43E-C5B4828CE047}">
      <dgm:prSet/>
      <dgm:spPr/>
      <dgm:t>
        <a:bodyPr/>
        <a:lstStyle/>
        <a:p>
          <a:endParaRPr lang="en-US"/>
        </a:p>
      </dgm:t>
    </dgm:pt>
    <dgm:pt modelId="{4A48F3B3-C2D3-4F5F-800A-DD2743DDC66A}" type="sibTrans" cxnId="{B7B68394-A41F-4CAB-A43E-C5B4828CE047}">
      <dgm:prSet/>
      <dgm:spPr/>
      <dgm:t>
        <a:bodyPr/>
        <a:lstStyle/>
        <a:p>
          <a:endParaRPr lang="en-US"/>
        </a:p>
      </dgm:t>
    </dgm:pt>
    <dgm:pt modelId="{E00F4E0A-361B-43E6-B3CC-7A01A925DA40}" type="pres">
      <dgm:prSet presAssocID="{0E921795-9218-451D-9F2F-71ED2BECD2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675BF3-85CD-4049-8C1F-A4C6ABB53684}" type="pres">
      <dgm:prSet presAssocID="{1A401DA4-0A4D-46BB-9E63-ABA85E7256FA}" presName="vertOne" presStyleCnt="0"/>
      <dgm:spPr/>
    </dgm:pt>
    <dgm:pt modelId="{F1D2E922-C1F6-495A-A0EC-6FCBF3E0395C}" type="pres">
      <dgm:prSet presAssocID="{1A401DA4-0A4D-46BB-9E63-ABA85E7256F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D4739-5470-43C3-90E5-75BCDAA2E261}" type="pres">
      <dgm:prSet presAssocID="{1A401DA4-0A4D-46BB-9E63-ABA85E7256FA}" presName="parTransOne" presStyleCnt="0"/>
      <dgm:spPr/>
    </dgm:pt>
    <dgm:pt modelId="{D20AD854-E9D3-4D98-A816-C3B73EADA819}" type="pres">
      <dgm:prSet presAssocID="{1A401DA4-0A4D-46BB-9E63-ABA85E7256FA}" presName="horzOne" presStyleCnt="0"/>
      <dgm:spPr/>
    </dgm:pt>
    <dgm:pt modelId="{94B09C07-6FD5-4B3D-A4FB-F96C7CBCC583}" type="pres">
      <dgm:prSet presAssocID="{689052B2-5291-4E3E-8A44-66FA347808E3}" presName="vertTwo" presStyleCnt="0"/>
      <dgm:spPr/>
    </dgm:pt>
    <dgm:pt modelId="{2E410642-CD91-4EDE-B57B-3E53F926B0F7}" type="pres">
      <dgm:prSet presAssocID="{689052B2-5291-4E3E-8A44-66FA347808E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F05D9-2BB1-4963-9781-C4F3B3EA1755}" type="pres">
      <dgm:prSet presAssocID="{689052B2-5291-4E3E-8A44-66FA347808E3}" presName="parTransTwo" presStyleCnt="0"/>
      <dgm:spPr/>
    </dgm:pt>
    <dgm:pt modelId="{E4E27478-1C9E-43F1-A11F-CFB60A14801B}" type="pres">
      <dgm:prSet presAssocID="{689052B2-5291-4E3E-8A44-66FA347808E3}" presName="horzTwo" presStyleCnt="0"/>
      <dgm:spPr/>
    </dgm:pt>
    <dgm:pt modelId="{23A976DD-49C0-45DF-AE1C-FC9D9191C21F}" type="pres">
      <dgm:prSet presAssocID="{7FB16639-F134-42C1-B20C-466366F70046}" presName="vertThree" presStyleCnt="0"/>
      <dgm:spPr/>
    </dgm:pt>
    <dgm:pt modelId="{A2411C04-05B6-4BFB-9E6A-70B4DF7B1B3E}" type="pres">
      <dgm:prSet presAssocID="{7FB16639-F134-42C1-B20C-466366F70046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CC70C5-8361-422E-AD12-7AB3D798D126}" type="pres">
      <dgm:prSet presAssocID="{7FB16639-F134-42C1-B20C-466366F70046}" presName="horzThree" presStyleCnt="0"/>
      <dgm:spPr/>
    </dgm:pt>
    <dgm:pt modelId="{F8FE7A53-D542-410B-B787-E20009BE1AA0}" type="pres">
      <dgm:prSet presAssocID="{4A48F3B3-C2D3-4F5F-800A-DD2743DDC66A}" presName="sibSpaceThree" presStyleCnt="0"/>
      <dgm:spPr/>
    </dgm:pt>
    <dgm:pt modelId="{85A0FBC4-0E2F-452C-9D51-64A859717C6F}" type="pres">
      <dgm:prSet presAssocID="{F834E333-D0AD-4BCC-B3C2-DF087A3840B2}" presName="vertThree" presStyleCnt="0"/>
      <dgm:spPr/>
    </dgm:pt>
    <dgm:pt modelId="{53CE7E3B-AD69-44A3-94E5-0D6691602992}" type="pres">
      <dgm:prSet presAssocID="{F834E333-D0AD-4BCC-B3C2-DF087A3840B2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EE2DC5-44F8-4063-B948-43CD0F904918}" type="pres">
      <dgm:prSet presAssocID="{F834E333-D0AD-4BCC-B3C2-DF087A3840B2}" presName="horzThree" presStyleCnt="0"/>
      <dgm:spPr/>
    </dgm:pt>
    <dgm:pt modelId="{41D2A810-5AB4-46F4-AD83-4990ADC83455}" type="pres">
      <dgm:prSet presAssocID="{68AA695F-41AE-4B66-96DF-62BF2A30BF75}" presName="sibSpaceThree" presStyleCnt="0"/>
      <dgm:spPr/>
    </dgm:pt>
    <dgm:pt modelId="{36D02BAC-FC4B-4F64-99E3-F3A8DFF8C301}" type="pres">
      <dgm:prSet presAssocID="{FDEC8E33-4210-486F-86A2-07A2B2E337FA}" presName="vertThree" presStyleCnt="0"/>
      <dgm:spPr/>
    </dgm:pt>
    <dgm:pt modelId="{47518315-0ED3-41E7-9FA1-494878B8D8B7}" type="pres">
      <dgm:prSet presAssocID="{FDEC8E33-4210-486F-86A2-07A2B2E337FA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E78A22-863C-46F9-BFE6-1EB8862AB311}" type="pres">
      <dgm:prSet presAssocID="{FDEC8E33-4210-486F-86A2-07A2B2E337FA}" presName="horzThree" presStyleCnt="0"/>
      <dgm:spPr/>
    </dgm:pt>
    <dgm:pt modelId="{E6FEE9F3-EBD2-4FE1-8F3A-C196237A5D8D}" type="pres">
      <dgm:prSet presAssocID="{0204C0B1-D4BB-4056-BCF7-5EF3BED830DA}" presName="sibSpaceThree" presStyleCnt="0"/>
      <dgm:spPr/>
    </dgm:pt>
    <dgm:pt modelId="{B84BE87B-16DC-4DF7-826F-B882985C92BD}" type="pres">
      <dgm:prSet presAssocID="{01EBC3E8-FE55-486D-BAC5-2BCF2DF83BE9}" presName="vertThree" presStyleCnt="0"/>
      <dgm:spPr/>
    </dgm:pt>
    <dgm:pt modelId="{8D089EEF-EB2E-4992-A58D-0F3856433AEB}" type="pres">
      <dgm:prSet presAssocID="{01EBC3E8-FE55-486D-BAC5-2BCF2DF83BE9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2184F-D400-4C8E-A898-D635282DB82B}" type="pres">
      <dgm:prSet presAssocID="{01EBC3E8-FE55-486D-BAC5-2BCF2DF83BE9}" presName="horzThree" presStyleCnt="0"/>
      <dgm:spPr/>
    </dgm:pt>
    <dgm:pt modelId="{B58864F5-1B01-4C96-9018-2F850CBBD93C}" type="pres">
      <dgm:prSet presAssocID="{EE890687-0C83-44A8-9B26-B270A3A754A2}" presName="sibSpaceTwo" presStyleCnt="0"/>
      <dgm:spPr/>
    </dgm:pt>
    <dgm:pt modelId="{22841DE1-4809-4BE9-98B4-2B6011BA2D8B}" type="pres">
      <dgm:prSet presAssocID="{5EF43B52-9705-4D57-80E1-4962D01FFD84}" presName="vertTwo" presStyleCnt="0"/>
      <dgm:spPr/>
    </dgm:pt>
    <dgm:pt modelId="{12CC1196-62F7-4132-9BDC-F1CBC4B1D0E6}" type="pres">
      <dgm:prSet presAssocID="{5EF43B52-9705-4D57-80E1-4962D01FFD84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46FF6-0341-4B77-9DBE-8D812E9DD5B3}" type="pres">
      <dgm:prSet presAssocID="{5EF43B52-9705-4D57-80E1-4962D01FFD84}" presName="parTransTwo" presStyleCnt="0"/>
      <dgm:spPr/>
    </dgm:pt>
    <dgm:pt modelId="{590B76B4-3B8D-4A70-82AE-334C4FE707A7}" type="pres">
      <dgm:prSet presAssocID="{5EF43B52-9705-4D57-80E1-4962D01FFD84}" presName="horzTwo" presStyleCnt="0"/>
      <dgm:spPr/>
    </dgm:pt>
    <dgm:pt modelId="{F1A9E60C-3B73-4C16-96E4-BAE0ED5692E2}" type="pres">
      <dgm:prSet presAssocID="{B6310465-AAF6-4224-AAAD-7034F2134451}" presName="vertThree" presStyleCnt="0"/>
      <dgm:spPr/>
    </dgm:pt>
    <dgm:pt modelId="{FDD6D0AF-622E-4937-969A-5E06E462EAA3}" type="pres">
      <dgm:prSet presAssocID="{B6310465-AAF6-4224-AAAD-7034F2134451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BF8B4-6672-4012-9A19-6BD7AF3D6212}" type="pres">
      <dgm:prSet presAssocID="{B6310465-AAF6-4224-AAAD-7034F2134451}" presName="horzThree" presStyleCnt="0"/>
      <dgm:spPr/>
    </dgm:pt>
    <dgm:pt modelId="{4AD6BDFD-15A0-4C5C-AB54-D6D4C7F43857}" type="pres">
      <dgm:prSet presAssocID="{C617809C-9E01-489D-B8D8-F6B42DDA7C72}" presName="sibSpaceTwo" presStyleCnt="0"/>
      <dgm:spPr/>
    </dgm:pt>
    <dgm:pt modelId="{468250B4-C480-4026-A676-52CE173DDD93}" type="pres">
      <dgm:prSet presAssocID="{0E873C49-BF26-4961-8F44-7860E64D5C96}" presName="vertTwo" presStyleCnt="0"/>
      <dgm:spPr/>
    </dgm:pt>
    <dgm:pt modelId="{4B59F7DA-547D-48EE-8F3D-0A67B1549686}" type="pres">
      <dgm:prSet presAssocID="{0E873C49-BF26-4961-8F44-7860E64D5C9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84BBD2-292E-499C-9C97-52DBCD47BB20}" type="pres">
      <dgm:prSet presAssocID="{0E873C49-BF26-4961-8F44-7860E64D5C96}" presName="parTransTwo" presStyleCnt="0"/>
      <dgm:spPr/>
    </dgm:pt>
    <dgm:pt modelId="{90DDF9B7-7603-4622-96B0-20CA5C514A60}" type="pres">
      <dgm:prSet presAssocID="{0E873C49-BF26-4961-8F44-7860E64D5C96}" presName="horzTwo" presStyleCnt="0"/>
      <dgm:spPr/>
    </dgm:pt>
    <dgm:pt modelId="{28558D0F-66A5-4D95-B7A7-10F662D28827}" type="pres">
      <dgm:prSet presAssocID="{B0F85F55-253C-4670-A1C0-6658AB0D246B}" presName="vertThree" presStyleCnt="0"/>
      <dgm:spPr/>
    </dgm:pt>
    <dgm:pt modelId="{0B605A76-8EEC-4332-9D21-609B4571F37E}" type="pres">
      <dgm:prSet presAssocID="{B0F85F55-253C-4670-A1C0-6658AB0D246B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71A5B5-2966-449C-B4BB-6565EF6BB52F}" type="pres">
      <dgm:prSet presAssocID="{B0F85F55-253C-4670-A1C0-6658AB0D246B}" presName="horzThree" presStyleCnt="0"/>
      <dgm:spPr/>
    </dgm:pt>
    <dgm:pt modelId="{EB2EEE25-8814-4F44-90F2-1F4A417C37A4}" type="pres">
      <dgm:prSet presAssocID="{91B9340F-0124-4314-9732-BE47819185F8}" presName="sibSpaceThree" presStyleCnt="0"/>
      <dgm:spPr/>
    </dgm:pt>
    <dgm:pt modelId="{FB867EA2-E1B1-4C5D-9665-71C3F5F3D5CD}" type="pres">
      <dgm:prSet presAssocID="{A5FBDD3F-70DA-4A51-BD45-63D4DCCBE2FD}" presName="vertThree" presStyleCnt="0"/>
      <dgm:spPr/>
    </dgm:pt>
    <dgm:pt modelId="{D1D3F325-A3C5-482C-A03D-15744F652577}" type="pres">
      <dgm:prSet presAssocID="{A5FBDD3F-70DA-4A51-BD45-63D4DCCBE2FD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C44D3-FB37-4BC3-A1F2-743C843045A6}" type="pres">
      <dgm:prSet presAssocID="{A5FBDD3F-70DA-4A51-BD45-63D4DCCBE2FD}" presName="horzThree" presStyleCnt="0"/>
      <dgm:spPr/>
    </dgm:pt>
  </dgm:ptLst>
  <dgm:cxnLst>
    <dgm:cxn modelId="{BEFE1947-740B-4A67-8644-F57630BC96DC}" type="presOf" srcId="{F834E333-D0AD-4BCC-B3C2-DF087A3840B2}" destId="{53CE7E3B-AD69-44A3-94E5-0D6691602992}" srcOrd="0" destOrd="0" presId="urn:microsoft.com/office/officeart/2005/8/layout/hierarchy4"/>
    <dgm:cxn modelId="{05904853-A2A8-48D8-BEF1-6252D9A831FC}" srcId="{0E873C49-BF26-4961-8F44-7860E64D5C96}" destId="{A5FBDD3F-70DA-4A51-BD45-63D4DCCBE2FD}" srcOrd="1" destOrd="0" parTransId="{98848FE6-D076-4070-958E-8B77BF88B92D}" sibTransId="{F949301A-2997-46A4-9998-0025987E5ADD}"/>
    <dgm:cxn modelId="{0AE6FEAF-C966-466D-AE1C-1627FDD23532}" srcId="{689052B2-5291-4E3E-8A44-66FA347808E3}" destId="{01EBC3E8-FE55-486D-BAC5-2BCF2DF83BE9}" srcOrd="3" destOrd="0" parTransId="{78EACF6E-DE5C-4897-A890-C52A87901588}" sibTransId="{6F51D20F-4FCD-4957-929B-FFC5BDA204F4}"/>
    <dgm:cxn modelId="{DEFAB100-9548-4530-A0AB-3C58942BEED6}" type="presOf" srcId="{5EF43B52-9705-4D57-80E1-4962D01FFD84}" destId="{12CC1196-62F7-4132-9BDC-F1CBC4B1D0E6}" srcOrd="0" destOrd="0" presId="urn:microsoft.com/office/officeart/2005/8/layout/hierarchy4"/>
    <dgm:cxn modelId="{86263425-414C-4A53-9E49-7230DD976443}" type="presOf" srcId="{0E921795-9218-451D-9F2F-71ED2BECD23D}" destId="{E00F4E0A-361B-43E6-B3CC-7A01A925DA40}" srcOrd="0" destOrd="0" presId="urn:microsoft.com/office/officeart/2005/8/layout/hierarchy4"/>
    <dgm:cxn modelId="{EF2385CF-B64A-42F8-89DA-30A65C1B5754}" srcId="{689052B2-5291-4E3E-8A44-66FA347808E3}" destId="{FDEC8E33-4210-486F-86A2-07A2B2E337FA}" srcOrd="2" destOrd="0" parTransId="{8E466EAD-4D75-4A9E-99D8-724B662D31FD}" sibTransId="{0204C0B1-D4BB-4056-BCF7-5EF3BED830DA}"/>
    <dgm:cxn modelId="{F13C0BC7-DD3C-4FB4-A669-84107B2F0BBB}" srcId="{0E921795-9218-451D-9F2F-71ED2BECD23D}" destId="{1A401DA4-0A4D-46BB-9E63-ABA85E7256FA}" srcOrd="0" destOrd="0" parTransId="{D00EB569-16F9-418E-A257-D41DB7A0D972}" sibTransId="{7D863067-57B5-4631-9FE7-B6D61577FBE8}"/>
    <dgm:cxn modelId="{6672CB2E-E77F-4534-B014-E18BEE13EFDC}" type="presOf" srcId="{689052B2-5291-4E3E-8A44-66FA347808E3}" destId="{2E410642-CD91-4EDE-B57B-3E53F926B0F7}" srcOrd="0" destOrd="0" presId="urn:microsoft.com/office/officeart/2005/8/layout/hierarchy4"/>
    <dgm:cxn modelId="{82846F8D-E4F5-43FE-AE1B-D14A85354AA8}" srcId="{1A401DA4-0A4D-46BB-9E63-ABA85E7256FA}" destId="{0E873C49-BF26-4961-8F44-7860E64D5C96}" srcOrd="2" destOrd="0" parTransId="{75F576A9-B53F-4901-90BA-708ED1BED69C}" sibTransId="{24AEFB6B-2661-409E-8F4C-C69D8929BFB9}"/>
    <dgm:cxn modelId="{B7B68394-A41F-4CAB-A43E-C5B4828CE047}" srcId="{689052B2-5291-4E3E-8A44-66FA347808E3}" destId="{7FB16639-F134-42C1-B20C-466366F70046}" srcOrd="0" destOrd="0" parTransId="{5D101734-82BE-475F-AB20-8A71C7D526F3}" sibTransId="{4A48F3B3-C2D3-4F5F-800A-DD2743DDC66A}"/>
    <dgm:cxn modelId="{94A2E7F6-F815-49D5-960B-5D2561946293}" type="presOf" srcId="{A5FBDD3F-70DA-4A51-BD45-63D4DCCBE2FD}" destId="{D1D3F325-A3C5-482C-A03D-15744F652577}" srcOrd="0" destOrd="0" presId="urn:microsoft.com/office/officeart/2005/8/layout/hierarchy4"/>
    <dgm:cxn modelId="{48E16063-9B2C-4941-B415-25B2FF7AA5C2}" srcId="{1A401DA4-0A4D-46BB-9E63-ABA85E7256FA}" destId="{5EF43B52-9705-4D57-80E1-4962D01FFD84}" srcOrd="1" destOrd="0" parTransId="{92CCABA5-6EFC-434F-9C20-895130C7D9F3}" sibTransId="{C617809C-9E01-489D-B8D8-F6B42DDA7C72}"/>
    <dgm:cxn modelId="{E46E83DC-6776-41F4-BD92-7D69DE88979E}" type="presOf" srcId="{1A401DA4-0A4D-46BB-9E63-ABA85E7256FA}" destId="{F1D2E922-C1F6-495A-A0EC-6FCBF3E0395C}" srcOrd="0" destOrd="0" presId="urn:microsoft.com/office/officeart/2005/8/layout/hierarchy4"/>
    <dgm:cxn modelId="{8F80E3AB-2EE4-48DD-9763-D978AB2BA8B2}" type="presOf" srcId="{7FB16639-F134-42C1-B20C-466366F70046}" destId="{A2411C04-05B6-4BFB-9E6A-70B4DF7B1B3E}" srcOrd="0" destOrd="0" presId="urn:microsoft.com/office/officeart/2005/8/layout/hierarchy4"/>
    <dgm:cxn modelId="{45E7F135-67DD-4D1D-83D4-525422D0A08D}" type="presOf" srcId="{FDEC8E33-4210-486F-86A2-07A2B2E337FA}" destId="{47518315-0ED3-41E7-9FA1-494878B8D8B7}" srcOrd="0" destOrd="0" presId="urn:microsoft.com/office/officeart/2005/8/layout/hierarchy4"/>
    <dgm:cxn modelId="{00E2F18C-C671-4463-A8A8-FBC5CA686537}" type="presOf" srcId="{01EBC3E8-FE55-486D-BAC5-2BCF2DF83BE9}" destId="{8D089EEF-EB2E-4992-A58D-0F3856433AEB}" srcOrd="0" destOrd="0" presId="urn:microsoft.com/office/officeart/2005/8/layout/hierarchy4"/>
    <dgm:cxn modelId="{CDEBF64E-0716-40EB-9EE8-D48321BA2958}" type="presOf" srcId="{B0F85F55-253C-4670-A1C0-6658AB0D246B}" destId="{0B605A76-8EEC-4332-9D21-609B4571F37E}" srcOrd="0" destOrd="0" presId="urn:microsoft.com/office/officeart/2005/8/layout/hierarchy4"/>
    <dgm:cxn modelId="{F4081E57-5B8E-4442-B2B0-DBF317C54AB3}" type="presOf" srcId="{0E873C49-BF26-4961-8F44-7860E64D5C96}" destId="{4B59F7DA-547D-48EE-8F3D-0A67B1549686}" srcOrd="0" destOrd="0" presId="urn:microsoft.com/office/officeart/2005/8/layout/hierarchy4"/>
    <dgm:cxn modelId="{DEB9BE71-4D32-4150-88E1-ADCA00B68540}" srcId="{1A401DA4-0A4D-46BB-9E63-ABA85E7256FA}" destId="{689052B2-5291-4E3E-8A44-66FA347808E3}" srcOrd="0" destOrd="0" parTransId="{72999A6C-8344-4D77-AE02-07A926FF7DC3}" sibTransId="{EE890687-0C83-44A8-9B26-B270A3A754A2}"/>
    <dgm:cxn modelId="{41A81AFB-F591-43E0-8DD1-3284612295EA}" type="presOf" srcId="{B6310465-AAF6-4224-AAAD-7034F2134451}" destId="{FDD6D0AF-622E-4937-969A-5E06E462EAA3}" srcOrd="0" destOrd="0" presId="urn:microsoft.com/office/officeart/2005/8/layout/hierarchy4"/>
    <dgm:cxn modelId="{C9C590D8-9B0D-470F-AADE-50792BAEBDA1}" srcId="{5EF43B52-9705-4D57-80E1-4962D01FFD84}" destId="{B6310465-AAF6-4224-AAAD-7034F2134451}" srcOrd="0" destOrd="0" parTransId="{1F3785D4-344D-42C3-9FCB-7A7A3CCC9EE7}" sibTransId="{8FC38E89-80EA-49D0-B7A9-6A2836A1CF69}"/>
    <dgm:cxn modelId="{E7969E04-5AB0-4541-AD08-286ED0DB912F}" srcId="{689052B2-5291-4E3E-8A44-66FA347808E3}" destId="{F834E333-D0AD-4BCC-B3C2-DF087A3840B2}" srcOrd="1" destOrd="0" parTransId="{47EBE745-14CE-471E-AEAB-AA66816DEE3D}" sibTransId="{68AA695F-41AE-4B66-96DF-62BF2A30BF75}"/>
    <dgm:cxn modelId="{EB9E7041-9011-430E-9B48-B60F0BBC5C80}" srcId="{0E873C49-BF26-4961-8F44-7860E64D5C96}" destId="{B0F85F55-253C-4670-A1C0-6658AB0D246B}" srcOrd="0" destOrd="0" parTransId="{77E5EDC4-CEAE-44E7-857B-1C924430E26C}" sibTransId="{91B9340F-0124-4314-9732-BE47819185F8}"/>
    <dgm:cxn modelId="{462F996F-9369-4A38-9501-DDF3E45A1C37}" type="presParOf" srcId="{E00F4E0A-361B-43E6-B3CC-7A01A925DA40}" destId="{76675BF3-85CD-4049-8C1F-A4C6ABB53684}" srcOrd="0" destOrd="0" presId="urn:microsoft.com/office/officeart/2005/8/layout/hierarchy4"/>
    <dgm:cxn modelId="{715C51CD-0178-45BB-9FDB-50317E8A0526}" type="presParOf" srcId="{76675BF3-85CD-4049-8C1F-A4C6ABB53684}" destId="{F1D2E922-C1F6-495A-A0EC-6FCBF3E0395C}" srcOrd="0" destOrd="0" presId="urn:microsoft.com/office/officeart/2005/8/layout/hierarchy4"/>
    <dgm:cxn modelId="{61F331F5-4B4C-41F0-B5BF-18762301C6A6}" type="presParOf" srcId="{76675BF3-85CD-4049-8C1F-A4C6ABB53684}" destId="{3B6D4739-5470-43C3-90E5-75BCDAA2E261}" srcOrd="1" destOrd="0" presId="urn:microsoft.com/office/officeart/2005/8/layout/hierarchy4"/>
    <dgm:cxn modelId="{4BCCEFFD-744E-403B-9284-9AEE48231322}" type="presParOf" srcId="{76675BF3-85CD-4049-8C1F-A4C6ABB53684}" destId="{D20AD854-E9D3-4D98-A816-C3B73EADA819}" srcOrd="2" destOrd="0" presId="urn:microsoft.com/office/officeart/2005/8/layout/hierarchy4"/>
    <dgm:cxn modelId="{52BEFBBE-7F14-449A-9E27-11342C050534}" type="presParOf" srcId="{D20AD854-E9D3-4D98-A816-C3B73EADA819}" destId="{94B09C07-6FD5-4B3D-A4FB-F96C7CBCC583}" srcOrd="0" destOrd="0" presId="urn:microsoft.com/office/officeart/2005/8/layout/hierarchy4"/>
    <dgm:cxn modelId="{57A32CB9-B029-4913-BEF0-93B5BC3DECFE}" type="presParOf" srcId="{94B09C07-6FD5-4B3D-A4FB-F96C7CBCC583}" destId="{2E410642-CD91-4EDE-B57B-3E53F926B0F7}" srcOrd="0" destOrd="0" presId="urn:microsoft.com/office/officeart/2005/8/layout/hierarchy4"/>
    <dgm:cxn modelId="{47163738-5933-448C-8C88-092F1F11B749}" type="presParOf" srcId="{94B09C07-6FD5-4B3D-A4FB-F96C7CBCC583}" destId="{D23F05D9-2BB1-4963-9781-C4F3B3EA1755}" srcOrd="1" destOrd="0" presId="urn:microsoft.com/office/officeart/2005/8/layout/hierarchy4"/>
    <dgm:cxn modelId="{68B110B9-83D0-4CE4-B9C8-20516974C34F}" type="presParOf" srcId="{94B09C07-6FD5-4B3D-A4FB-F96C7CBCC583}" destId="{E4E27478-1C9E-43F1-A11F-CFB60A14801B}" srcOrd="2" destOrd="0" presId="urn:microsoft.com/office/officeart/2005/8/layout/hierarchy4"/>
    <dgm:cxn modelId="{9F977BD8-6791-4FF0-BEA4-0DD85F2D10CD}" type="presParOf" srcId="{E4E27478-1C9E-43F1-A11F-CFB60A14801B}" destId="{23A976DD-49C0-45DF-AE1C-FC9D9191C21F}" srcOrd="0" destOrd="0" presId="urn:microsoft.com/office/officeart/2005/8/layout/hierarchy4"/>
    <dgm:cxn modelId="{11056081-3A89-4DA4-BD90-E08CE1A92DF7}" type="presParOf" srcId="{23A976DD-49C0-45DF-AE1C-FC9D9191C21F}" destId="{A2411C04-05B6-4BFB-9E6A-70B4DF7B1B3E}" srcOrd="0" destOrd="0" presId="urn:microsoft.com/office/officeart/2005/8/layout/hierarchy4"/>
    <dgm:cxn modelId="{070CD3E2-D9A2-46BD-BB90-C884DD0BBD0F}" type="presParOf" srcId="{23A976DD-49C0-45DF-AE1C-FC9D9191C21F}" destId="{9BCC70C5-8361-422E-AD12-7AB3D798D126}" srcOrd="1" destOrd="0" presId="urn:microsoft.com/office/officeart/2005/8/layout/hierarchy4"/>
    <dgm:cxn modelId="{D0167402-A8C3-457C-A4DE-FCE8D37CC165}" type="presParOf" srcId="{E4E27478-1C9E-43F1-A11F-CFB60A14801B}" destId="{F8FE7A53-D542-410B-B787-E20009BE1AA0}" srcOrd="1" destOrd="0" presId="urn:microsoft.com/office/officeart/2005/8/layout/hierarchy4"/>
    <dgm:cxn modelId="{6987B689-DA8F-49C5-9DCC-AF77A959C491}" type="presParOf" srcId="{E4E27478-1C9E-43F1-A11F-CFB60A14801B}" destId="{85A0FBC4-0E2F-452C-9D51-64A859717C6F}" srcOrd="2" destOrd="0" presId="urn:microsoft.com/office/officeart/2005/8/layout/hierarchy4"/>
    <dgm:cxn modelId="{204CC51C-633A-4056-B1DF-BA7D50D42439}" type="presParOf" srcId="{85A0FBC4-0E2F-452C-9D51-64A859717C6F}" destId="{53CE7E3B-AD69-44A3-94E5-0D6691602992}" srcOrd="0" destOrd="0" presId="urn:microsoft.com/office/officeart/2005/8/layout/hierarchy4"/>
    <dgm:cxn modelId="{D3154EB6-C5B8-4D65-A31C-3230A1035299}" type="presParOf" srcId="{85A0FBC4-0E2F-452C-9D51-64A859717C6F}" destId="{8CEE2DC5-44F8-4063-B948-43CD0F904918}" srcOrd="1" destOrd="0" presId="urn:microsoft.com/office/officeart/2005/8/layout/hierarchy4"/>
    <dgm:cxn modelId="{9106EFFB-6546-46D2-8F10-E90A8B5F745C}" type="presParOf" srcId="{E4E27478-1C9E-43F1-A11F-CFB60A14801B}" destId="{41D2A810-5AB4-46F4-AD83-4990ADC83455}" srcOrd="3" destOrd="0" presId="urn:microsoft.com/office/officeart/2005/8/layout/hierarchy4"/>
    <dgm:cxn modelId="{C85DFA14-C226-4F33-BC76-D66BBD57825D}" type="presParOf" srcId="{E4E27478-1C9E-43F1-A11F-CFB60A14801B}" destId="{36D02BAC-FC4B-4F64-99E3-F3A8DFF8C301}" srcOrd="4" destOrd="0" presId="urn:microsoft.com/office/officeart/2005/8/layout/hierarchy4"/>
    <dgm:cxn modelId="{13D57739-CFF0-47EB-AF8D-514144FF64E3}" type="presParOf" srcId="{36D02BAC-FC4B-4F64-99E3-F3A8DFF8C301}" destId="{47518315-0ED3-41E7-9FA1-494878B8D8B7}" srcOrd="0" destOrd="0" presId="urn:microsoft.com/office/officeart/2005/8/layout/hierarchy4"/>
    <dgm:cxn modelId="{102B2DF0-FDFD-4696-AE24-018B7E83C9DD}" type="presParOf" srcId="{36D02BAC-FC4B-4F64-99E3-F3A8DFF8C301}" destId="{53E78A22-863C-46F9-BFE6-1EB8862AB311}" srcOrd="1" destOrd="0" presId="urn:microsoft.com/office/officeart/2005/8/layout/hierarchy4"/>
    <dgm:cxn modelId="{BAD4E79B-5F47-4B07-8B7A-324868B34A04}" type="presParOf" srcId="{E4E27478-1C9E-43F1-A11F-CFB60A14801B}" destId="{E6FEE9F3-EBD2-4FE1-8F3A-C196237A5D8D}" srcOrd="5" destOrd="0" presId="urn:microsoft.com/office/officeart/2005/8/layout/hierarchy4"/>
    <dgm:cxn modelId="{902FD6E5-D6CC-40C2-A56B-20640A36DFB0}" type="presParOf" srcId="{E4E27478-1C9E-43F1-A11F-CFB60A14801B}" destId="{B84BE87B-16DC-4DF7-826F-B882985C92BD}" srcOrd="6" destOrd="0" presId="urn:microsoft.com/office/officeart/2005/8/layout/hierarchy4"/>
    <dgm:cxn modelId="{192C72C0-3EA7-4F1B-A330-7EBA19B16854}" type="presParOf" srcId="{B84BE87B-16DC-4DF7-826F-B882985C92BD}" destId="{8D089EEF-EB2E-4992-A58D-0F3856433AEB}" srcOrd="0" destOrd="0" presId="urn:microsoft.com/office/officeart/2005/8/layout/hierarchy4"/>
    <dgm:cxn modelId="{2FF8DD0E-19F4-4B03-BA59-586EE2DF7CB7}" type="presParOf" srcId="{B84BE87B-16DC-4DF7-826F-B882985C92BD}" destId="{B7F2184F-D400-4C8E-A898-D635282DB82B}" srcOrd="1" destOrd="0" presId="urn:microsoft.com/office/officeart/2005/8/layout/hierarchy4"/>
    <dgm:cxn modelId="{10D3E7E2-2203-46AE-80F2-1011F3B9ADB4}" type="presParOf" srcId="{D20AD854-E9D3-4D98-A816-C3B73EADA819}" destId="{B58864F5-1B01-4C96-9018-2F850CBBD93C}" srcOrd="1" destOrd="0" presId="urn:microsoft.com/office/officeart/2005/8/layout/hierarchy4"/>
    <dgm:cxn modelId="{38CBEDE4-8C85-42DF-B778-847010953236}" type="presParOf" srcId="{D20AD854-E9D3-4D98-A816-C3B73EADA819}" destId="{22841DE1-4809-4BE9-98B4-2B6011BA2D8B}" srcOrd="2" destOrd="0" presId="urn:microsoft.com/office/officeart/2005/8/layout/hierarchy4"/>
    <dgm:cxn modelId="{D0FBE271-7FBB-490E-9030-E5D5C9ADF3BC}" type="presParOf" srcId="{22841DE1-4809-4BE9-98B4-2B6011BA2D8B}" destId="{12CC1196-62F7-4132-9BDC-F1CBC4B1D0E6}" srcOrd="0" destOrd="0" presId="urn:microsoft.com/office/officeart/2005/8/layout/hierarchy4"/>
    <dgm:cxn modelId="{69CD9560-A969-40FA-AA29-BC8814FB16DB}" type="presParOf" srcId="{22841DE1-4809-4BE9-98B4-2B6011BA2D8B}" destId="{D5046FF6-0341-4B77-9DBE-8D812E9DD5B3}" srcOrd="1" destOrd="0" presId="urn:microsoft.com/office/officeart/2005/8/layout/hierarchy4"/>
    <dgm:cxn modelId="{430D24CD-2E0A-44C3-A09E-43D2275FCEA6}" type="presParOf" srcId="{22841DE1-4809-4BE9-98B4-2B6011BA2D8B}" destId="{590B76B4-3B8D-4A70-82AE-334C4FE707A7}" srcOrd="2" destOrd="0" presId="urn:microsoft.com/office/officeart/2005/8/layout/hierarchy4"/>
    <dgm:cxn modelId="{AE2ECEFC-D469-4041-8FCC-B97141454BBD}" type="presParOf" srcId="{590B76B4-3B8D-4A70-82AE-334C4FE707A7}" destId="{F1A9E60C-3B73-4C16-96E4-BAE0ED5692E2}" srcOrd="0" destOrd="0" presId="urn:microsoft.com/office/officeart/2005/8/layout/hierarchy4"/>
    <dgm:cxn modelId="{7B919B35-8D37-4ED3-B0AA-4269FD9ADFA0}" type="presParOf" srcId="{F1A9E60C-3B73-4C16-96E4-BAE0ED5692E2}" destId="{FDD6D0AF-622E-4937-969A-5E06E462EAA3}" srcOrd="0" destOrd="0" presId="urn:microsoft.com/office/officeart/2005/8/layout/hierarchy4"/>
    <dgm:cxn modelId="{7660FD5E-3136-40E9-99F2-166A9315C769}" type="presParOf" srcId="{F1A9E60C-3B73-4C16-96E4-BAE0ED5692E2}" destId="{0F8BF8B4-6672-4012-9A19-6BD7AF3D6212}" srcOrd="1" destOrd="0" presId="urn:microsoft.com/office/officeart/2005/8/layout/hierarchy4"/>
    <dgm:cxn modelId="{702A9C88-55D3-40DF-82AE-DAD14769BD41}" type="presParOf" srcId="{D20AD854-E9D3-4D98-A816-C3B73EADA819}" destId="{4AD6BDFD-15A0-4C5C-AB54-D6D4C7F43857}" srcOrd="3" destOrd="0" presId="urn:microsoft.com/office/officeart/2005/8/layout/hierarchy4"/>
    <dgm:cxn modelId="{21F020B9-19ED-494B-8205-64F1075BE962}" type="presParOf" srcId="{D20AD854-E9D3-4D98-A816-C3B73EADA819}" destId="{468250B4-C480-4026-A676-52CE173DDD93}" srcOrd="4" destOrd="0" presId="urn:microsoft.com/office/officeart/2005/8/layout/hierarchy4"/>
    <dgm:cxn modelId="{042B08AA-6BAC-4E51-800E-1021A13510E3}" type="presParOf" srcId="{468250B4-C480-4026-A676-52CE173DDD93}" destId="{4B59F7DA-547D-48EE-8F3D-0A67B1549686}" srcOrd="0" destOrd="0" presId="urn:microsoft.com/office/officeart/2005/8/layout/hierarchy4"/>
    <dgm:cxn modelId="{3C7F6D29-02D3-48E2-A619-81733E71C622}" type="presParOf" srcId="{468250B4-C480-4026-A676-52CE173DDD93}" destId="{5D84BBD2-292E-499C-9C97-52DBCD47BB20}" srcOrd="1" destOrd="0" presId="urn:microsoft.com/office/officeart/2005/8/layout/hierarchy4"/>
    <dgm:cxn modelId="{FF55A032-4D14-4400-8C3B-3E9901A18918}" type="presParOf" srcId="{468250B4-C480-4026-A676-52CE173DDD93}" destId="{90DDF9B7-7603-4622-96B0-20CA5C514A60}" srcOrd="2" destOrd="0" presId="urn:microsoft.com/office/officeart/2005/8/layout/hierarchy4"/>
    <dgm:cxn modelId="{1E6123FF-5E30-4709-A0FA-47840E0A602E}" type="presParOf" srcId="{90DDF9B7-7603-4622-96B0-20CA5C514A60}" destId="{28558D0F-66A5-4D95-B7A7-10F662D28827}" srcOrd="0" destOrd="0" presId="urn:microsoft.com/office/officeart/2005/8/layout/hierarchy4"/>
    <dgm:cxn modelId="{D355AC65-A012-4B18-ADE3-58F178593B6B}" type="presParOf" srcId="{28558D0F-66A5-4D95-B7A7-10F662D28827}" destId="{0B605A76-8EEC-4332-9D21-609B4571F37E}" srcOrd="0" destOrd="0" presId="urn:microsoft.com/office/officeart/2005/8/layout/hierarchy4"/>
    <dgm:cxn modelId="{D2CC5509-1606-4FD5-BBBD-4067260213ED}" type="presParOf" srcId="{28558D0F-66A5-4D95-B7A7-10F662D28827}" destId="{F071A5B5-2966-449C-B4BB-6565EF6BB52F}" srcOrd="1" destOrd="0" presId="urn:microsoft.com/office/officeart/2005/8/layout/hierarchy4"/>
    <dgm:cxn modelId="{1373EB86-BE28-40A2-A2B8-510E1222AEA0}" type="presParOf" srcId="{90DDF9B7-7603-4622-96B0-20CA5C514A60}" destId="{EB2EEE25-8814-4F44-90F2-1F4A417C37A4}" srcOrd="1" destOrd="0" presId="urn:microsoft.com/office/officeart/2005/8/layout/hierarchy4"/>
    <dgm:cxn modelId="{D0C65415-7D95-484C-9DDF-97E7D21B9D5F}" type="presParOf" srcId="{90DDF9B7-7603-4622-96B0-20CA5C514A60}" destId="{FB867EA2-E1B1-4C5D-9665-71C3F5F3D5CD}" srcOrd="2" destOrd="0" presId="urn:microsoft.com/office/officeart/2005/8/layout/hierarchy4"/>
    <dgm:cxn modelId="{E2BD537B-E49A-4D12-B6F5-0EC8610694E0}" type="presParOf" srcId="{FB867EA2-E1B1-4C5D-9665-71C3F5F3D5CD}" destId="{D1D3F325-A3C5-482C-A03D-15744F652577}" srcOrd="0" destOrd="0" presId="urn:microsoft.com/office/officeart/2005/8/layout/hierarchy4"/>
    <dgm:cxn modelId="{CEB1EC5D-F3D2-4189-B4F8-19D9ED8DD03B}" type="presParOf" srcId="{FB867EA2-E1B1-4C5D-9665-71C3F5F3D5CD}" destId="{F34C44D3-FB37-4BC3-A1F2-743C843045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4BC905-D523-49D1-8F93-A9031E336764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D25A9-5BD4-4BF1-947E-048C3D2CF987}">
      <dgm:prSet phldrT="[Text]"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Medical Sciences (322)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07A69D-902C-4E61-B99C-D5DFAEE08A8A}" type="parTrans" cxnId="{0DBF28A7-8458-40FE-98EE-651AFBE3631A}">
      <dgm:prSet/>
      <dgm:spPr/>
      <dgm:t>
        <a:bodyPr/>
        <a:lstStyle/>
        <a:p>
          <a:endParaRPr lang="en-US"/>
        </a:p>
      </dgm:t>
    </dgm:pt>
    <dgm:pt modelId="{A5D06B29-DBBC-42DF-B233-33000B1381D8}" type="sibTrans" cxnId="{0DBF28A7-8458-40FE-98EE-651AFBE3631A}">
      <dgm:prSet/>
      <dgm:spPr/>
      <dgm:t>
        <a:bodyPr/>
        <a:lstStyle/>
        <a:p>
          <a:endParaRPr lang="en-US"/>
        </a:p>
      </dgm:t>
    </dgm:pt>
    <dgm:pt modelId="{DFE3996C-C7A3-4C5C-BD74-9F5C63D6A3EA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654 Minnesota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B77D34-1BB7-4B7B-ACC1-019E18F6AB6E}" type="parTrans" cxnId="{8F87AFF0-2A8A-49FF-8560-FA0BA002B06B}">
      <dgm:prSet/>
      <dgm:spPr/>
      <dgm:t>
        <a:bodyPr/>
        <a:lstStyle/>
        <a:p>
          <a:endParaRPr lang="en-US"/>
        </a:p>
      </dgm:t>
    </dgm:pt>
    <dgm:pt modelId="{FE189EB4-B72E-4007-B232-F58AA1238C93}" type="sibTrans" cxnId="{8F87AFF0-2A8A-49FF-8560-FA0BA002B06B}">
      <dgm:prSet/>
      <dgm:spPr/>
      <dgm:t>
        <a:bodyPr/>
        <a:lstStyle/>
        <a:p>
          <a:endParaRPr lang="en-US"/>
        </a:p>
      </dgm:t>
    </dgm:pt>
    <dgm:pt modelId="{201B4936-8BBC-4E01-93C5-4F86D8A0BCCB}">
      <dgm:prSet phldrT="[Text]"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Health Sciences East (212)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C138B2-DE0E-4B5A-ADBA-662FBEE5117C}" type="parTrans" cxnId="{E821D15F-51EC-462E-B950-CBD86BC9CBF7}">
      <dgm:prSet/>
      <dgm:spPr/>
      <dgm:t>
        <a:bodyPr/>
        <a:lstStyle/>
        <a:p>
          <a:endParaRPr lang="en-US"/>
        </a:p>
      </dgm:t>
    </dgm:pt>
    <dgm:pt modelId="{C474EFF2-E07E-4884-A15F-D74CC41FEBC3}" type="sibTrans" cxnId="{E821D15F-51EC-462E-B950-CBD86BC9CBF7}">
      <dgm:prSet/>
      <dgm:spPr/>
      <dgm:t>
        <a:bodyPr/>
        <a:lstStyle/>
        <a:p>
          <a:endParaRPr lang="en-US"/>
        </a:p>
      </dgm:t>
    </dgm:pt>
    <dgm:pt modelId="{EDFFE332-4414-4BFA-A15F-722481BD4462}">
      <dgm:prSet phldrT="[Text]"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School of Dentistry (117)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E0E9BC-A3B8-4B7D-9499-59B6DD1152F2}" type="parTrans" cxnId="{D152413A-6EC2-46B3-9229-386AA8D717CA}">
      <dgm:prSet/>
      <dgm:spPr/>
      <dgm:t>
        <a:bodyPr/>
        <a:lstStyle/>
        <a:p>
          <a:endParaRPr lang="en-US"/>
        </a:p>
      </dgm:t>
    </dgm:pt>
    <dgm:pt modelId="{CB4D26B2-3B13-4951-875B-5B3CEDC9D485}" type="sibTrans" cxnId="{D152413A-6EC2-46B3-9229-386AA8D717CA}">
      <dgm:prSet/>
      <dgm:spPr/>
      <dgm:t>
        <a:bodyPr/>
        <a:lstStyle/>
        <a:p>
          <a:endParaRPr lang="en-US"/>
        </a:p>
      </dgm:t>
    </dgm:pt>
    <dgm:pt modelId="{5A64BAFB-D50E-43C2-AF48-DFAB83ABD7CB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ACC Parking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FD18D5-5360-443D-9C7F-3E974E51011F}" type="parTrans" cxnId="{EB4BC71D-7FEF-4F87-99A6-A1C46EB226FD}">
      <dgm:prSet/>
      <dgm:spPr/>
      <dgm:t>
        <a:bodyPr/>
        <a:lstStyle/>
        <a:p>
          <a:endParaRPr lang="en-US"/>
        </a:p>
      </dgm:t>
    </dgm:pt>
    <dgm:pt modelId="{223E08D0-AFBC-42C1-BF93-02C00B7DCE5D}" type="sibTrans" cxnId="{EB4BC71D-7FEF-4F87-99A6-A1C46EB226FD}">
      <dgm:prSet/>
      <dgm:spPr/>
      <dgm:t>
        <a:bodyPr/>
        <a:lstStyle/>
        <a:p>
          <a:endParaRPr lang="en-US"/>
        </a:p>
      </dgm:t>
    </dgm:pt>
    <dgm:pt modelId="{2DD47551-0268-4CEA-9C27-7B2C83934178}">
      <dgm:prSet phldrT="[Text]"/>
      <dgm:spPr/>
      <dgm:t>
        <a:bodyPr/>
        <a:lstStyle/>
        <a:p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Nursing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95</a:t>
          </a:r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FD0F61-8A26-400B-B56F-3B399B4A2E47}" type="parTrans" cxnId="{B2451D39-718C-42D6-A243-D584D57CD500}">
      <dgm:prSet/>
      <dgm:spPr/>
      <dgm:t>
        <a:bodyPr/>
        <a:lstStyle/>
        <a:p>
          <a:endParaRPr lang="en-US"/>
        </a:p>
      </dgm:t>
    </dgm:pt>
    <dgm:pt modelId="{C936D8F4-509B-4533-9C76-7F55997D4026}" type="sibTrans" cxnId="{B2451D39-718C-42D6-A243-D584D57CD500}">
      <dgm:prSet/>
      <dgm:spPr/>
      <dgm:t>
        <a:bodyPr/>
        <a:lstStyle/>
        <a:p>
          <a:endParaRPr lang="en-US"/>
        </a:p>
      </dgm:t>
    </dgm:pt>
    <dgm:pt modelId="{7E6D30B3-4E46-4764-BC8E-C3518E382EB0}">
      <dgm:prSet phldrT="[Text]"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Health Sciences West (187)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7586DD-2618-477D-BD10-FA7EDD49C14B}" type="parTrans" cxnId="{6876FFF5-F690-444C-8DE4-E3AAE5F4C6B6}">
      <dgm:prSet/>
      <dgm:spPr/>
      <dgm:t>
        <a:bodyPr/>
        <a:lstStyle/>
        <a:p>
          <a:endParaRPr lang="en-US"/>
        </a:p>
      </dgm:t>
    </dgm:pt>
    <dgm:pt modelId="{86E2E2C1-EA4F-49D4-B1DC-1B223D649AD3}" type="sibTrans" cxnId="{6876FFF5-F690-444C-8DE4-E3AAE5F4C6B6}">
      <dgm:prSet/>
      <dgm:spPr/>
      <dgm:t>
        <a:bodyPr/>
        <a:lstStyle/>
        <a:p>
          <a:endParaRPr lang="en-US"/>
        </a:p>
      </dgm:t>
    </dgm:pt>
    <dgm:pt modelId="{2725B5F5-1D17-49F3-AB94-3135F6E3638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IRM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63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FC36E1-E529-4DF6-BDD1-2AF85ED4DBE4}" type="parTrans" cxnId="{9AE83706-9DB1-4978-BB4E-DB0EA43A3ECB}">
      <dgm:prSet/>
      <dgm:spPr/>
      <dgm:t>
        <a:bodyPr/>
        <a:lstStyle/>
        <a:p>
          <a:endParaRPr lang="en-US"/>
        </a:p>
      </dgm:t>
    </dgm:pt>
    <dgm:pt modelId="{ADDA65E2-82EC-409F-BC3D-55F3717048A0}" type="sibTrans" cxnId="{9AE83706-9DB1-4978-BB4E-DB0EA43A3ECB}">
      <dgm:prSet/>
      <dgm:spPr/>
      <dgm:t>
        <a:bodyPr/>
        <a:lstStyle/>
        <a:p>
          <a:endParaRPr lang="en-US"/>
        </a:p>
      </dgm:t>
    </dgm:pt>
    <dgm:pt modelId="{8FE444BC-BC80-4B2B-99E6-A60EF2FA1093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Mission Bay Towers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controller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38F4EB-A9F2-4689-BEF1-AD6630701A28}" type="parTrans" cxnId="{D3AF4DEE-4669-4597-9F65-BB88E0BAB56C}">
      <dgm:prSet/>
      <dgm:spPr/>
      <dgm:t>
        <a:bodyPr/>
        <a:lstStyle/>
        <a:p>
          <a:endParaRPr lang="en-US"/>
        </a:p>
      </dgm:t>
    </dgm:pt>
    <dgm:pt modelId="{746A6775-B6F8-4F16-8ACC-65260802CC2E}" type="sibTrans" cxnId="{D3AF4DEE-4669-4597-9F65-BB88E0BAB56C}">
      <dgm:prSet/>
      <dgm:spPr/>
      <dgm:t>
        <a:bodyPr/>
        <a:lstStyle/>
        <a:p>
          <a:endParaRPr lang="en-US"/>
        </a:p>
      </dgm:t>
    </dgm:pt>
    <dgm:pt modelId="{D3B617D6-9816-4BF5-87D3-66A00C534D3C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MB Housing: 3</a:t>
          </a:r>
          <a:r>
            <a:rPr lang="en-US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rd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Ave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1366B9-FEDB-471C-8EDB-BB1F707A06F3}" type="parTrans" cxnId="{F393AEB0-BBC7-4FFE-B97B-5E5A90138ED8}">
      <dgm:prSet/>
      <dgm:spPr/>
      <dgm:t>
        <a:bodyPr/>
        <a:lstStyle/>
        <a:p>
          <a:endParaRPr lang="en-US"/>
        </a:p>
      </dgm:t>
    </dgm:pt>
    <dgm:pt modelId="{738C96D7-0CE2-47F5-A4E7-1E900D6794D5}" type="sibTrans" cxnId="{F393AEB0-BBC7-4FFE-B97B-5E5A90138ED8}">
      <dgm:prSet/>
      <dgm:spPr/>
      <dgm:t>
        <a:bodyPr/>
        <a:lstStyle/>
        <a:p>
          <a:endParaRPr lang="en-US"/>
        </a:p>
      </dgm:t>
    </dgm:pt>
    <dgm:pt modelId="{BB9CDB3E-4734-45E0-801E-545B8DC13D9F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MB Housing: 5</a:t>
          </a:r>
          <a:r>
            <a:rPr lang="en-US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Avenue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30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7D5815-7F65-4E1A-9F34-D2F05BF77197}" type="parTrans" cxnId="{50946FC9-554D-4A45-ACC0-C566650FC20C}">
      <dgm:prSet/>
      <dgm:spPr/>
      <dgm:t>
        <a:bodyPr/>
        <a:lstStyle/>
        <a:p>
          <a:endParaRPr lang="en-US"/>
        </a:p>
      </dgm:t>
    </dgm:pt>
    <dgm:pt modelId="{D7BEE03D-802B-46B4-8E5A-A4EE4D990482}" type="sibTrans" cxnId="{50946FC9-554D-4A45-ACC0-C566650FC20C}">
      <dgm:prSet/>
      <dgm:spPr/>
      <dgm:t>
        <a:bodyPr/>
        <a:lstStyle/>
        <a:p>
          <a:endParaRPr lang="en-US"/>
        </a:p>
      </dgm:t>
    </dgm:pt>
    <dgm:pt modelId="{02423F58-7783-42BB-A777-607346E2F59B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MB Housing: 145 Irving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4E5D8F-2C4E-46C7-B4F9-AA21060AAB2D}" type="parTrans" cxnId="{DEBA0F1F-5893-4733-871A-C10AC4F8FBB3}">
      <dgm:prSet/>
      <dgm:spPr/>
      <dgm:t>
        <a:bodyPr/>
        <a:lstStyle/>
        <a:p>
          <a:endParaRPr lang="en-US"/>
        </a:p>
      </dgm:t>
    </dgm:pt>
    <dgm:pt modelId="{01922175-23C9-4904-96B4-958870C8B978}" type="sibTrans" cxnId="{DEBA0F1F-5893-4733-871A-C10AC4F8FBB3}">
      <dgm:prSet/>
      <dgm:spPr/>
      <dgm:t>
        <a:bodyPr/>
        <a:lstStyle/>
        <a:p>
          <a:endParaRPr lang="en-US"/>
        </a:p>
      </dgm:t>
    </dgm:pt>
    <dgm:pt modelId="{2C194F5C-E421-40B3-BCDC-42571C7B7FF6}" type="pres">
      <dgm:prSet presAssocID="{D84BC905-D523-49D1-8F93-A9031E3367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FD58091-F4AB-4EBF-80E0-884EC38592D1}" type="pres">
      <dgm:prSet presAssocID="{70DD25A9-5BD4-4BF1-947E-048C3D2CF987}" presName="parComposite" presStyleCnt="0"/>
      <dgm:spPr/>
    </dgm:pt>
    <dgm:pt modelId="{9276BF4D-BDB7-4FBE-AB8B-C4F67F4C45EA}" type="pres">
      <dgm:prSet presAssocID="{70DD25A9-5BD4-4BF1-947E-048C3D2CF987}" presName="parBigCircle" presStyleLbl="node0" presStyleIdx="0" presStyleCnt="4"/>
      <dgm:spPr>
        <a:solidFill>
          <a:srgbClr val="002060"/>
        </a:solidFill>
      </dgm:spPr>
    </dgm:pt>
    <dgm:pt modelId="{986B8EFC-8BC8-4E8E-80CC-1588E0B46C42}" type="pres">
      <dgm:prSet presAssocID="{70DD25A9-5BD4-4BF1-947E-048C3D2CF987}" presName="parTx" presStyleLbl="revTx" presStyleIdx="0" presStyleCnt="20"/>
      <dgm:spPr/>
      <dgm:t>
        <a:bodyPr/>
        <a:lstStyle/>
        <a:p>
          <a:endParaRPr lang="en-US"/>
        </a:p>
      </dgm:t>
    </dgm:pt>
    <dgm:pt modelId="{6C04DB7B-9B31-421F-886A-5CA4D8783374}" type="pres">
      <dgm:prSet presAssocID="{70DD25A9-5BD4-4BF1-947E-048C3D2CF987}" presName="bSpace" presStyleCnt="0"/>
      <dgm:spPr/>
    </dgm:pt>
    <dgm:pt modelId="{B8224D3C-00A3-4336-8AD2-0E4B9F69DA78}" type="pres">
      <dgm:prSet presAssocID="{70DD25A9-5BD4-4BF1-947E-048C3D2CF987}" presName="parBackupNorm" presStyleCnt="0"/>
      <dgm:spPr/>
    </dgm:pt>
    <dgm:pt modelId="{B813D3C8-AE64-4418-991D-E871E4DC06B3}" type="pres">
      <dgm:prSet presAssocID="{A5D06B29-DBBC-42DF-B233-33000B1381D8}" presName="parSpace" presStyleCnt="0"/>
      <dgm:spPr/>
    </dgm:pt>
    <dgm:pt modelId="{37864030-1F04-49B1-ACD5-4347FD6EE891}" type="pres">
      <dgm:prSet presAssocID="{DFE3996C-C7A3-4C5C-BD74-9F5C63D6A3EA}" presName="desBackupLeftNorm" presStyleCnt="0"/>
      <dgm:spPr/>
    </dgm:pt>
    <dgm:pt modelId="{C981D6D9-4455-42F1-A08F-FD97CFEA08C0}" type="pres">
      <dgm:prSet presAssocID="{DFE3996C-C7A3-4C5C-BD74-9F5C63D6A3EA}" presName="desComposite" presStyleCnt="0"/>
      <dgm:spPr/>
    </dgm:pt>
    <dgm:pt modelId="{CE784B73-C410-4082-868E-E1A169E68436}" type="pres">
      <dgm:prSet presAssocID="{DFE3996C-C7A3-4C5C-BD74-9F5C63D6A3EA}" presName="desCircle" presStyleLbl="node1" presStyleIdx="0" presStyleCnt="8"/>
      <dgm:spPr>
        <a:solidFill>
          <a:srgbClr val="90BD31"/>
        </a:solidFill>
      </dgm:spPr>
    </dgm:pt>
    <dgm:pt modelId="{78901938-C80A-4E26-82D9-631F5421AE05}" type="pres">
      <dgm:prSet presAssocID="{DFE3996C-C7A3-4C5C-BD74-9F5C63D6A3EA}" presName="chTx" presStyleLbl="revTx" presStyleIdx="1" presStyleCnt="20"/>
      <dgm:spPr/>
      <dgm:t>
        <a:bodyPr/>
        <a:lstStyle/>
        <a:p>
          <a:endParaRPr lang="en-US"/>
        </a:p>
      </dgm:t>
    </dgm:pt>
    <dgm:pt modelId="{9182AA1F-DEB2-4B6B-A972-93C05DF89C3A}" type="pres">
      <dgm:prSet presAssocID="{DFE3996C-C7A3-4C5C-BD74-9F5C63D6A3EA}" presName="desTx" presStyleLbl="revTx" presStyleIdx="2" presStyleCnt="20">
        <dgm:presLayoutVars>
          <dgm:bulletEnabled val="1"/>
        </dgm:presLayoutVars>
      </dgm:prSet>
      <dgm:spPr/>
    </dgm:pt>
    <dgm:pt modelId="{099BFB94-6726-4B33-BBB0-0FF4BB470E8A}" type="pres">
      <dgm:prSet presAssocID="{DFE3996C-C7A3-4C5C-BD74-9F5C63D6A3EA}" presName="desBackupRightNorm" presStyleCnt="0"/>
      <dgm:spPr/>
    </dgm:pt>
    <dgm:pt modelId="{AD6257C3-4DBE-42AB-BED8-1C3036F35BAD}" type="pres">
      <dgm:prSet presAssocID="{FE189EB4-B72E-4007-B232-F58AA1238C93}" presName="desSpace" presStyleCnt="0"/>
      <dgm:spPr/>
    </dgm:pt>
    <dgm:pt modelId="{51A9408E-5EC2-452A-A817-407A1FDC4EF8}" type="pres">
      <dgm:prSet presAssocID="{201B4936-8BBC-4E01-93C5-4F86D8A0BCCB}" presName="parComposite" presStyleCnt="0"/>
      <dgm:spPr/>
    </dgm:pt>
    <dgm:pt modelId="{6C0B74BF-1438-42F4-B469-1738EF8B1BD6}" type="pres">
      <dgm:prSet presAssocID="{201B4936-8BBC-4E01-93C5-4F86D8A0BCCB}" presName="parBigCircle" presStyleLbl="node0" presStyleIdx="1" presStyleCnt="4"/>
      <dgm:spPr>
        <a:solidFill>
          <a:srgbClr val="002060"/>
        </a:solidFill>
      </dgm:spPr>
    </dgm:pt>
    <dgm:pt modelId="{DF577D1B-9C7C-4074-AE7C-28A75BD91491}" type="pres">
      <dgm:prSet presAssocID="{201B4936-8BBC-4E01-93C5-4F86D8A0BCCB}" presName="parTx" presStyleLbl="revTx" presStyleIdx="3" presStyleCnt="20"/>
      <dgm:spPr/>
      <dgm:t>
        <a:bodyPr/>
        <a:lstStyle/>
        <a:p>
          <a:endParaRPr lang="en-US"/>
        </a:p>
      </dgm:t>
    </dgm:pt>
    <dgm:pt modelId="{FEF98A5E-69FC-4A0A-950C-B0135903D764}" type="pres">
      <dgm:prSet presAssocID="{201B4936-8BBC-4E01-93C5-4F86D8A0BCCB}" presName="bSpace" presStyleCnt="0"/>
      <dgm:spPr/>
    </dgm:pt>
    <dgm:pt modelId="{6F5074B4-223B-4258-97A8-284653AC531D}" type="pres">
      <dgm:prSet presAssocID="{201B4936-8BBC-4E01-93C5-4F86D8A0BCCB}" presName="parBackupNorm" presStyleCnt="0"/>
      <dgm:spPr/>
    </dgm:pt>
    <dgm:pt modelId="{EDCC33A7-BCCD-4DE8-ADA4-58218BF75982}" type="pres">
      <dgm:prSet presAssocID="{C474EFF2-E07E-4884-A15F-D74CC41FEBC3}" presName="parSpace" presStyleCnt="0"/>
      <dgm:spPr/>
    </dgm:pt>
    <dgm:pt modelId="{74B536DA-53D0-409A-B479-EAC8A8D4786E}" type="pres">
      <dgm:prSet presAssocID="{7E6D30B3-4E46-4764-BC8E-C3518E382EB0}" presName="parComposite" presStyleCnt="0"/>
      <dgm:spPr/>
    </dgm:pt>
    <dgm:pt modelId="{46784B39-BF8E-4EA4-A5CF-2B453290D1AD}" type="pres">
      <dgm:prSet presAssocID="{7E6D30B3-4E46-4764-BC8E-C3518E382EB0}" presName="parBigCircle" presStyleLbl="node0" presStyleIdx="2" presStyleCnt="4"/>
      <dgm:spPr>
        <a:solidFill>
          <a:srgbClr val="178CCB"/>
        </a:solidFill>
      </dgm:spPr>
    </dgm:pt>
    <dgm:pt modelId="{8A8643C3-B3E8-4239-952F-81A7AD02C9AC}" type="pres">
      <dgm:prSet presAssocID="{7E6D30B3-4E46-4764-BC8E-C3518E382EB0}" presName="parTx" presStyleLbl="revTx" presStyleIdx="4" presStyleCnt="20"/>
      <dgm:spPr/>
      <dgm:t>
        <a:bodyPr/>
        <a:lstStyle/>
        <a:p>
          <a:endParaRPr lang="en-US"/>
        </a:p>
      </dgm:t>
    </dgm:pt>
    <dgm:pt modelId="{D429122B-1FDF-4F53-A2BE-A78FE25D961C}" type="pres">
      <dgm:prSet presAssocID="{7E6D30B3-4E46-4764-BC8E-C3518E382EB0}" presName="bSpace" presStyleCnt="0"/>
      <dgm:spPr/>
    </dgm:pt>
    <dgm:pt modelId="{6781664D-0391-4BDC-BC69-C1BA031B7565}" type="pres">
      <dgm:prSet presAssocID="{7E6D30B3-4E46-4764-BC8E-C3518E382EB0}" presName="parBackupNorm" presStyleCnt="0"/>
      <dgm:spPr/>
    </dgm:pt>
    <dgm:pt modelId="{4D5877A0-213B-4C99-AD3E-302D45FF4456}" type="pres">
      <dgm:prSet presAssocID="{86E2E2C1-EA4F-49D4-B1DC-1B223D649AD3}" presName="parSpace" presStyleCnt="0"/>
      <dgm:spPr/>
    </dgm:pt>
    <dgm:pt modelId="{91EB8A90-68C5-4047-8A03-9EF0BA81202D}" type="pres">
      <dgm:prSet presAssocID="{EDFFE332-4414-4BFA-A15F-722481BD4462}" presName="parComposite" presStyleCnt="0"/>
      <dgm:spPr/>
    </dgm:pt>
    <dgm:pt modelId="{1D9057E1-94D5-4014-9757-2AE6A05BB8F4}" type="pres">
      <dgm:prSet presAssocID="{EDFFE332-4414-4BFA-A15F-722481BD4462}" presName="parBigCircle" presStyleLbl="node0" presStyleIdx="3" presStyleCnt="4"/>
      <dgm:spPr>
        <a:solidFill>
          <a:srgbClr val="178CCB"/>
        </a:solidFill>
      </dgm:spPr>
    </dgm:pt>
    <dgm:pt modelId="{FF13D2B6-4D51-45D3-A45A-19A62414B2FC}" type="pres">
      <dgm:prSet presAssocID="{EDFFE332-4414-4BFA-A15F-722481BD4462}" presName="parTx" presStyleLbl="revTx" presStyleIdx="5" presStyleCnt="20"/>
      <dgm:spPr/>
      <dgm:t>
        <a:bodyPr/>
        <a:lstStyle/>
        <a:p>
          <a:endParaRPr lang="en-US"/>
        </a:p>
      </dgm:t>
    </dgm:pt>
    <dgm:pt modelId="{AC7940F7-87F8-4F25-8213-12087122917A}" type="pres">
      <dgm:prSet presAssocID="{EDFFE332-4414-4BFA-A15F-722481BD4462}" presName="bSpace" presStyleCnt="0"/>
      <dgm:spPr/>
    </dgm:pt>
    <dgm:pt modelId="{1131AA61-B3D9-4D72-A480-4A22D07AC3CD}" type="pres">
      <dgm:prSet presAssocID="{EDFFE332-4414-4BFA-A15F-722481BD4462}" presName="parBackupNorm" presStyleCnt="0"/>
      <dgm:spPr/>
    </dgm:pt>
    <dgm:pt modelId="{43B0C4D0-C2EE-4712-AF56-404CFE8FE8D9}" type="pres">
      <dgm:prSet presAssocID="{CB4D26B2-3B13-4951-875B-5B3CEDC9D485}" presName="parSpace" presStyleCnt="0"/>
      <dgm:spPr/>
    </dgm:pt>
    <dgm:pt modelId="{982D2768-FF70-46BA-A114-DF47D40D054A}" type="pres">
      <dgm:prSet presAssocID="{5A64BAFB-D50E-43C2-AF48-DFAB83ABD7CB}" presName="desBackupLeftNorm" presStyleCnt="0"/>
      <dgm:spPr/>
    </dgm:pt>
    <dgm:pt modelId="{26DF28BC-F4BD-4E00-BD4B-BB3373A799A1}" type="pres">
      <dgm:prSet presAssocID="{5A64BAFB-D50E-43C2-AF48-DFAB83ABD7CB}" presName="desComposite" presStyleCnt="0"/>
      <dgm:spPr/>
    </dgm:pt>
    <dgm:pt modelId="{29BE07D2-C757-4650-9383-271CE3556228}" type="pres">
      <dgm:prSet presAssocID="{5A64BAFB-D50E-43C2-AF48-DFAB83ABD7CB}" presName="desCircle" presStyleLbl="node1" presStyleIdx="1" presStyleCnt="8"/>
      <dgm:spPr>
        <a:solidFill>
          <a:srgbClr val="90BD31"/>
        </a:solidFill>
      </dgm:spPr>
    </dgm:pt>
    <dgm:pt modelId="{56F3D8E0-5A06-42F2-9594-439C7982035C}" type="pres">
      <dgm:prSet presAssocID="{5A64BAFB-D50E-43C2-AF48-DFAB83ABD7CB}" presName="chTx" presStyleLbl="revTx" presStyleIdx="6" presStyleCnt="20"/>
      <dgm:spPr/>
      <dgm:t>
        <a:bodyPr/>
        <a:lstStyle/>
        <a:p>
          <a:endParaRPr lang="en-US"/>
        </a:p>
      </dgm:t>
    </dgm:pt>
    <dgm:pt modelId="{BA4DEAD0-9BDD-46CD-BF31-A64B076C3764}" type="pres">
      <dgm:prSet presAssocID="{5A64BAFB-D50E-43C2-AF48-DFAB83ABD7CB}" presName="desTx" presStyleLbl="revTx" presStyleIdx="7" presStyleCnt="20">
        <dgm:presLayoutVars>
          <dgm:bulletEnabled val="1"/>
        </dgm:presLayoutVars>
      </dgm:prSet>
      <dgm:spPr/>
    </dgm:pt>
    <dgm:pt modelId="{FB5F2D43-47F4-4ACA-959A-7AD85DE14C7C}" type="pres">
      <dgm:prSet presAssocID="{5A64BAFB-D50E-43C2-AF48-DFAB83ABD7CB}" presName="desBackupRightNorm" presStyleCnt="0"/>
      <dgm:spPr/>
    </dgm:pt>
    <dgm:pt modelId="{E2A0E788-36CF-40CA-936A-1C095DF9C60F}" type="pres">
      <dgm:prSet presAssocID="{223E08D0-AFBC-42C1-BF93-02C00B7DCE5D}" presName="desSpace" presStyleCnt="0"/>
      <dgm:spPr/>
    </dgm:pt>
    <dgm:pt modelId="{BC85BFD1-0C73-47E8-A2B2-C81BC9385798}" type="pres">
      <dgm:prSet presAssocID="{2DD47551-0268-4CEA-9C27-7B2C83934178}" presName="desBackupLeftNorm" presStyleCnt="0"/>
      <dgm:spPr/>
    </dgm:pt>
    <dgm:pt modelId="{066B4FC6-D619-42A5-A978-DAF474386F5B}" type="pres">
      <dgm:prSet presAssocID="{2DD47551-0268-4CEA-9C27-7B2C83934178}" presName="desComposite" presStyleCnt="0"/>
      <dgm:spPr/>
    </dgm:pt>
    <dgm:pt modelId="{4796904E-5D3D-407D-8AFC-C2FDDDEAB5A1}" type="pres">
      <dgm:prSet presAssocID="{2DD47551-0268-4CEA-9C27-7B2C83934178}" presName="desCircle" presStyleLbl="node1" presStyleIdx="2" presStyleCnt="8"/>
      <dgm:spPr>
        <a:solidFill>
          <a:srgbClr val="F48024"/>
        </a:solidFill>
      </dgm:spPr>
    </dgm:pt>
    <dgm:pt modelId="{8065C8EC-2A29-4765-855D-0289E4F6F140}" type="pres">
      <dgm:prSet presAssocID="{2DD47551-0268-4CEA-9C27-7B2C83934178}" presName="chTx" presStyleLbl="revTx" presStyleIdx="8" presStyleCnt="20"/>
      <dgm:spPr/>
      <dgm:t>
        <a:bodyPr/>
        <a:lstStyle/>
        <a:p>
          <a:endParaRPr lang="en-US"/>
        </a:p>
      </dgm:t>
    </dgm:pt>
    <dgm:pt modelId="{70424F43-DAB0-4210-A575-4F6EE32D02D2}" type="pres">
      <dgm:prSet presAssocID="{2DD47551-0268-4CEA-9C27-7B2C83934178}" presName="desTx" presStyleLbl="revTx" presStyleIdx="9" presStyleCnt="20">
        <dgm:presLayoutVars>
          <dgm:bulletEnabled val="1"/>
        </dgm:presLayoutVars>
      </dgm:prSet>
      <dgm:spPr/>
    </dgm:pt>
    <dgm:pt modelId="{081AE161-FAC7-49CE-A193-A9F4C1420D5A}" type="pres">
      <dgm:prSet presAssocID="{2DD47551-0268-4CEA-9C27-7B2C83934178}" presName="desBackupRightNorm" presStyleCnt="0"/>
      <dgm:spPr/>
    </dgm:pt>
    <dgm:pt modelId="{4091929D-D19F-4846-871D-F837BD731738}" type="pres">
      <dgm:prSet presAssocID="{C936D8F4-509B-4533-9C76-7F55997D4026}" presName="desSpace" presStyleCnt="0"/>
      <dgm:spPr/>
    </dgm:pt>
    <dgm:pt modelId="{B9705F11-C50A-4E71-8D7E-7E9C03F17E7B}" type="pres">
      <dgm:prSet presAssocID="{2725B5F5-1D17-49F3-AB94-3135F6E3638D}" presName="desBackupLeftNorm" presStyleCnt="0"/>
      <dgm:spPr/>
    </dgm:pt>
    <dgm:pt modelId="{B0EFEACC-7013-41AC-8141-60E7C431E93A}" type="pres">
      <dgm:prSet presAssocID="{2725B5F5-1D17-49F3-AB94-3135F6E3638D}" presName="desComposite" presStyleCnt="0"/>
      <dgm:spPr/>
    </dgm:pt>
    <dgm:pt modelId="{4FAB3EEC-5E98-4B4D-A9EC-BBAD0E951174}" type="pres">
      <dgm:prSet presAssocID="{2725B5F5-1D17-49F3-AB94-3135F6E3638D}" presName="desCircle" presStyleLbl="node1" presStyleIdx="3" presStyleCnt="8"/>
      <dgm:spPr>
        <a:solidFill>
          <a:srgbClr val="F48024"/>
        </a:solidFill>
      </dgm:spPr>
    </dgm:pt>
    <dgm:pt modelId="{19A3BA52-50F6-4DF2-9F03-420F5E1CDF39}" type="pres">
      <dgm:prSet presAssocID="{2725B5F5-1D17-49F3-AB94-3135F6E3638D}" presName="chTx" presStyleLbl="revTx" presStyleIdx="10" presStyleCnt="20"/>
      <dgm:spPr/>
      <dgm:t>
        <a:bodyPr/>
        <a:lstStyle/>
        <a:p>
          <a:endParaRPr lang="en-US"/>
        </a:p>
      </dgm:t>
    </dgm:pt>
    <dgm:pt modelId="{A2BAE474-3142-4682-83A3-ADEFAF6E8B5C}" type="pres">
      <dgm:prSet presAssocID="{2725B5F5-1D17-49F3-AB94-3135F6E3638D}" presName="desTx" presStyleLbl="revTx" presStyleIdx="11" presStyleCnt="20">
        <dgm:presLayoutVars>
          <dgm:bulletEnabled val="1"/>
        </dgm:presLayoutVars>
      </dgm:prSet>
      <dgm:spPr/>
    </dgm:pt>
    <dgm:pt modelId="{9EFF1E49-35B1-4B4C-8C8E-4928F9F912DE}" type="pres">
      <dgm:prSet presAssocID="{2725B5F5-1D17-49F3-AB94-3135F6E3638D}" presName="desBackupRightNorm" presStyleCnt="0"/>
      <dgm:spPr/>
    </dgm:pt>
    <dgm:pt modelId="{0E0ED7F5-54C7-4D47-AADF-B47DFD6EB6EE}" type="pres">
      <dgm:prSet presAssocID="{ADDA65E2-82EC-409F-BC3D-55F3717048A0}" presName="desSpace" presStyleCnt="0"/>
      <dgm:spPr/>
    </dgm:pt>
    <dgm:pt modelId="{8A69B3E6-D197-4A7E-81E7-CCF8D15841DF}" type="pres">
      <dgm:prSet presAssocID="{8FE444BC-BC80-4B2B-99E6-A60EF2FA1093}" presName="desBackupLeftNorm" presStyleCnt="0"/>
      <dgm:spPr/>
    </dgm:pt>
    <dgm:pt modelId="{13747F74-AA37-4C73-A59E-FB3D8BE7185E}" type="pres">
      <dgm:prSet presAssocID="{8FE444BC-BC80-4B2B-99E6-A60EF2FA1093}" presName="desComposite" presStyleCnt="0"/>
      <dgm:spPr/>
    </dgm:pt>
    <dgm:pt modelId="{D5D4495E-24EF-4D41-9AD4-70836E913C72}" type="pres">
      <dgm:prSet presAssocID="{8FE444BC-BC80-4B2B-99E6-A60EF2FA1093}" presName="desCircle" presStyleLbl="node1" presStyleIdx="4" presStyleCnt="8"/>
      <dgm:spPr>
        <a:solidFill>
          <a:srgbClr val="F48024"/>
        </a:solidFill>
      </dgm:spPr>
    </dgm:pt>
    <dgm:pt modelId="{E51F4DA7-73AD-4CC2-A5FD-7904DEBC06EF}" type="pres">
      <dgm:prSet presAssocID="{8FE444BC-BC80-4B2B-99E6-A60EF2FA1093}" presName="chTx" presStyleLbl="revTx" presStyleIdx="12" presStyleCnt="20"/>
      <dgm:spPr/>
      <dgm:t>
        <a:bodyPr/>
        <a:lstStyle/>
        <a:p>
          <a:endParaRPr lang="en-US"/>
        </a:p>
      </dgm:t>
    </dgm:pt>
    <dgm:pt modelId="{3BF0AEEC-58A7-4F33-8427-9A074F69548D}" type="pres">
      <dgm:prSet presAssocID="{8FE444BC-BC80-4B2B-99E6-A60EF2FA1093}" presName="desTx" presStyleLbl="revTx" presStyleIdx="13" presStyleCnt="20">
        <dgm:presLayoutVars>
          <dgm:bulletEnabled val="1"/>
        </dgm:presLayoutVars>
      </dgm:prSet>
      <dgm:spPr/>
    </dgm:pt>
    <dgm:pt modelId="{2DD9A7AB-B808-4073-A961-F7FEA8D1698F}" type="pres">
      <dgm:prSet presAssocID="{8FE444BC-BC80-4B2B-99E6-A60EF2FA1093}" presName="desBackupRightNorm" presStyleCnt="0"/>
      <dgm:spPr/>
    </dgm:pt>
    <dgm:pt modelId="{6E67B35C-9B1A-4DF3-8D6D-45627E94A6CB}" type="pres">
      <dgm:prSet presAssocID="{746A6775-B6F8-4F16-8ACC-65260802CC2E}" presName="desSpace" presStyleCnt="0"/>
      <dgm:spPr/>
    </dgm:pt>
    <dgm:pt modelId="{7E4A3873-FA56-4E13-A3C8-5A2C99A7667A}" type="pres">
      <dgm:prSet presAssocID="{D3B617D6-9816-4BF5-87D3-66A00C534D3C}" presName="desBackupLeftNorm" presStyleCnt="0"/>
      <dgm:spPr/>
    </dgm:pt>
    <dgm:pt modelId="{78A762FE-5A51-48B7-B3B3-C9C586292AD8}" type="pres">
      <dgm:prSet presAssocID="{D3B617D6-9816-4BF5-87D3-66A00C534D3C}" presName="desComposite" presStyleCnt="0"/>
      <dgm:spPr/>
    </dgm:pt>
    <dgm:pt modelId="{9C485603-CAEB-48DC-908E-9CDC319F0DE9}" type="pres">
      <dgm:prSet presAssocID="{D3B617D6-9816-4BF5-87D3-66A00C534D3C}" presName="desCircle" presStyleLbl="node1" presStyleIdx="5" presStyleCnt="8"/>
      <dgm:spPr>
        <a:solidFill>
          <a:srgbClr val="90BD31"/>
        </a:solidFill>
      </dgm:spPr>
    </dgm:pt>
    <dgm:pt modelId="{BD78CF87-6D1D-4B67-83D6-4D828840120A}" type="pres">
      <dgm:prSet presAssocID="{D3B617D6-9816-4BF5-87D3-66A00C534D3C}" presName="chTx" presStyleLbl="revTx" presStyleIdx="14" presStyleCnt="20"/>
      <dgm:spPr/>
      <dgm:t>
        <a:bodyPr/>
        <a:lstStyle/>
        <a:p>
          <a:endParaRPr lang="en-US"/>
        </a:p>
      </dgm:t>
    </dgm:pt>
    <dgm:pt modelId="{67CCAEFD-AF38-4CD6-893C-27A76F568BE6}" type="pres">
      <dgm:prSet presAssocID="{D3B617D6-9816-4BF5-87D3-66A00C534D3C}" presName="desTx" presStyleLbl="revTx" presStyleIdx="15" presStyleCnt="20">
        <dgm:presLayoutVars>
          <dgm:bulletEnabled val="1"/>
        </dgm:presLayoutVars>
      </dgm:prSet>
      <dgm:spPr/>
    </dgm:pt>
    <dgm:pt modelId="{E9B4E4BD-0C56-4073-B3BC-31288FA9C0F8}" type="pres">
      <dgm:prSet presAssocID="{D3B617D6-9816-4BF5-87D3-66A00C534D3C}" presName="desBackupRightNorm" presStyleCnt="0"/>
      <dgm:spPr/>
    </dgm:pt>
    <dgm:pt modelId="{1458D00A-9F8F-410C-9876-ADBF2B4FFA98}" type="pres">
      <dgm:prSet presAssocID="{738C96D7-0CE2-47F5-A4E7-1E900D6794D5}" presName="desSpace" presStyleCnt="0"/>
      <dgm:spPr/>
    </dgm:pt>
    <dgm:pt modelId="{AA1DED26-A5AE-43F9-87DF-1FCC93344966}" type="pres">
      <dgm:prSet presAssocID="{BB9CDB3E-4734-45E0-801E-545B8DC13D9F}" presName="desBackupLeftNorm" presStyleCnt="0"/>
      <dgm:spPr/>
    </dgm:pt>
    <dgm:pt modelId="{667C8BDE-3DFC-446B-A833-B16D2E32AAB2}" type="pres">
      <dgm:prSet presAssocID="{BB9CDB3E-4734-45E0-801E-545B8DC13D9F}" presName="desComposite" presStyleCnt="0"/>
      <dgm:spPr/>
    </dgm:pt>
    <dgm:pt modelId="{C93DE81A-F7AB-4C8A-9F5C-C8D3F277267A}" type="pres">
      <dgm:prSet presAssocID="{BB9CDB3E-4734-45E0-801E-545B8DC13D9F}" presName="desCircle" presStyleLbl="node1" presStyleIdx="6" presStyleCnt="8"/>
      <dgm:spPr>
        <a:solidFill>
          <a:srgbClr val="90BD31"/>
        </a:solidFill>
      </dgm:spPr>
    </dgm:pt>
    <dgm:pt modelId="{B97F2623-89BF-4778-9A7F-3F6CC92A45BD}" type="pres">
      <dgm:prSet presAssocID="{BB9CDB3E-4734-45E0-801E-545B8DC13D9F}" presName="chTx" presStyleLbl="revTx" presStyleIdx="16" presStyleCnt="20"/>
      <dgm:spPr/>
      <dgm:t>
        <a:bodyPr/>
        <a:lstStyle/>
        <a:p>
          <a:endParaRPr lang="en-US"/>
        </a:p>
      </dgm:t>
    </dgm:pt>
    <dgm:pt modelId="{10055CE4-D7B7-47E6-8C96-C94436802F05}" type="pres">
      <dgm:prSet presAssocID="{BB9CDB3E-4734-45E0-801E-545B8DC13D9F}" presName="desTx" presStyleLbl="revTx" presStyleIdx="17" presStyleCnt="20">
        <dgm:presLayoutVars>
          <dgm:bulletEnabled val="1"/>
        </dgm:presLayoutVars>
      </dgm:prSet>
      <dgm:spPr/>
    </dgm:pt>
    <dgm:pt modelId="{1AEA6E09-E0CB-43AA-B96B-93692F6F404C}" type="pres">
      <dgm:prSet presAssocID="{BB9CDB3E-4734-45E0-801E-545B8DC13D9F}" presName="desBackupRightNorm" presStyleCnt="0"/>
      <dgm:spPr/>
    </dgm:pt>
    <dgm:pt modelId="{E4D38DC4-471A-4F8C-AB21-C96D36C33BBE}" type="pres">
      <dgm:prSet presAssocID="{D7BEE03D-802B-46B4-8E5A-A4EE4D990482}" presName="desSpace" presStyleCnt="0"/>
      <dgm:spPr/>
    </dgm:pt>
    <dgm:pt modelId="{DB5B380E-5141-432E-BA66-4CEBE59381CC}" type="pres">
      <dgm:prSet presAssocID="{02423F58-7783-42BB-A777-607346E2F59B}" presName="desBackupLeftNorm" presStyleCnt="0"/>
      <dgm:spPr/>
    </dgm:pt>
    <dgm:pt modelId="{6797A48F-1E7A-4031-82C6-E232FE445865}" type="pres">
      <dgm:prSet presAssocID="{02423F58-7783-42BB-A777-607346E2F59B}" presName="desComposite" presStyleCnt="0"/>
      <dgm:spPr/>
    </dgm:pt>
    <dgm:pt modelId="{DBC44083-B018-40B3-A446-2D9FEB907909}" type="pres">
      <dgm:prSet presAssocID="{02423F58-7783-42BB-A777-607346E2F59B}" presName="desCircle" presStyleLbl="node1" presStyleIdx="7" presStyleCnt="8"/>
      <dgm:spPr>
        <a:solidFill>
          <a:srgbClr val="90BD31"/>
        </a:solidFill>
      </dgm:spPr>
    </dgm:pt>
    <dgm:pt modelId="{3D7F4BF2-CB44-4D91-A4DE-C7788F171878}" type="pres">
      <dgm:prSet presAssocID="{02423F58-7783-42BB-A777-607346E2F59B}" presName="chTx" presStyleLbl="revTx" presStyleIdx="18" presStyleCnt="20"/>
      <dgm:spPr/>
      <dgm:t>
        <a:bodyPr/>
        <a:lstStyle/>
        <a:p>
          <a:endParaRPr lang="en-US"/>
        </a:p>
      </dgm:t>
    </dgm:pt>
    <dgm:pt modelId="{B886AED0-92C0-4C87-9AD8-108B971ABAB3}" type="pres">
      <dgm:prSet presAssocID="{02423F58-7783-42BB-A777-607346E2F59B}" presName="desTx" presStyleLbl="revTx" presStyleIdx="19" presStyleCnt="20">
        <dgm:presLayoutVars>
          <dgm:bulletEnabled val="1"/>
        </dgm:presLayoutVars>
      </dgm:prSet>
      <dgm:spPr/>
    </dgm:pt>
    <dgm:pt modelId="{08C22197-4142-4B72-9D86-473552473D9B}" type="pres">
      <dgm:prSet presAssocID="{02423F58-7783-42BB-A777-607346E2F59B}" presName="desBackupRightNorm" presStyleCnt="0"/>
      <dgm:spPr/>
    </dgm:pt>
    <dgm:pt modelId="{C1E373B2-2059-4972-8CA9-741BFCA9BDBA}" type="pres">
      <dgm:prSet presAssocID="{01922175-23C9-4904-96B4-958870C8B978}" presName="desSpace" presStyleCnt="0"/>
      <dgm:spPr/>
    </dgm:pt>
  </dgm:ptLst>
  <dgm:cxnLst>
    <dgm:cxn modelId="{B2451D39-718C-42D6-A243-D584D57CD500}" srcId="{EDFFE332-4414-4BFA-A15F-722481BD4462}" destId="{2DD47551-0268-4CEA-9C27-7B2C83934178}" srcOrd="1" destOrd="0" parTransId="{26FD0F61-8A26-400B-B56F-3B399B4A2E47}" sibTransId="{C936D8F4-509B-4533-9C76-7F55997D4026}"/>
    <dgm:cxn modelId="{E821D15F-51EC-462E-B950-CBD86BC9CBF7}" srcId="{D84BC905-D523-49D1-8F93-A9031E336764}" destId="{201B4936-8BBC-4E01-93C5-4F86D8A0BCCB}" srcOrd="1" destOrd="0" parTransId="{65C138B2-DE0E-4B5A-ADBA-662FBEE5117C}" sibTransId="{C474EFF2-E07E-4884-A15F-D74CC41FEBC3}"/>
    <dgm:cxn modelId="{F393AEB0-BBC7-4FFE-B97B-5E5A90138ED8}" srcId="{EDFFE332-4414-4BFA-A15F-722481BD4462}" destId="{D3B617D6-9816-4BF5-87D3-66A00C534D3C}" srcOrd="4" destOrd="0" parTransId="{201366B9-FEDB-471C-8EDB-BB1F707A06F3}" sibTransId="{738C96D7-0CE2-47F5-A4E7-1E900D6794D5}"/>
    <dgm:cxn modelId="{111DE0CA-1E32-4EC6-8F5E-30364ACA31A4}" type="presOf" srcId="{8FE444BC-BC80-4B2B-99E6-A60EF2FA1093}" destId="{E51F4DA7-73AD-4CC2-A5FD-7904DEBC06EF}" srcOrd="0" destOrd="0" presId="urn:microsoft.com/office/officeart/2008/layout/CircleAccentTimeline"/>
    <dgm:cxn modelId="{6876FFF5-F690-444C-8DE4-E3AAE5F4C6B6}" srcId="{D84BC905-D523-49D1-8F93-A9031E336764}" destId="{7E6D30B3-4E46-4764-BC8E-C3518E382EB0}" srcOrd="2" destOrd="0" parTransId="{D47586DD-2618-477D-BD10-FA7EDD49C14B}" sibTransId="{86E2E2C1-EA4F-49D4-B1DC-1B223D649AD3}"/>
    <dgm:cxn modelId="{0F6561F2-F06F-4934-AEB2-34E279B7787B}" type="presOf" srcId="{DFE3996C-C7A3-4C5C-BD74-9F5C63D6A3EA}" destId="{78901938-C80A-4E26-82D9-631F5421AE05}" srcOrd="0" destOrd="0" presId="urn:microsoft.com/office/officeart/2008/layout/CircleAccentTimeline"/>
    <dgm:cxn modelId="{D152413A-6EC2-46B3-9229-386AA8D717CA}" srcId="{D84BC905-D523-49D1-8F93-A9031E336764}" destId="{EDFFE332-4414-4BFA-A15F-722481BD4462}" srcOrd="3" destOrd="0" parTransId="{B7E0E9BC-A3B8-4B7D-9499-59B6DD1152F2}" sibTransId="{CB4D26B2-3B13-4951-875B-5B3CEDC9D485}"/>
    <dgm:cxn modelId="{EB4BC71D-7FEF-4F87-99A6-A1C46EB226FD}" srcId="{EDFFE332-4414-4BFA-A15F-722481BD4462}" destId="{5A64BAFB-D50E-43C2-AF48-DFAB83ABD7CB}" srcOrd="0" destOrd="0" parTransId="{16FD18D5-5360-443D-9C7F-3E974E51011F}" sibTransId="{223E08D0-AFBC-42C1-BF93-02C00B7DCE5D}"/>
    <dgm:cxn modelId="{87F132FD-B4FB-4C4F-8502-047FA9811C7E}" type="presOf" srcId="{2DD47551-0268-4CEA-9C27-7B2C83934178}" destId="{8065C8EC-2A29-4765-855D-0289E4F6F140}" srcOrd="0" destOrd="0" presId="urn:microsoft.com/office/officeart/2008/layout/CircleAccentTimeline"/>
    <dgm:cxn modelId="{5DD7EA5D-8A21-47DA-A8D6-5148C3AB3031}" type="presOf" srcId="{02423F58-7783-42BB-A777-607346E2F59B}" destId="{3D7F4BF2-CB44-4D91-A4DE-C7788F171878}" srcOrd="0" destOrd="0" presId="urn:microsoft.com/office/officeart/2008/layout/CircleAccentTimeline"/>
    <dgm:cxn modelId="{0DBF28A7-8458-40FE-98EE-651AFBE3631A}" srcId="{D84BC905-D523-49D1-8F93-A9031E336764}" destId="{70DD25A9-5BD4-4BF1-947E-048C3D2CF987}" srcOrd="0" destOrd="0" parTransId="{4F07A69D-902C-4E61-B99C-D5DFAEE08A8A}" sibTransId="{A5D06B29-DBBC-42DF-B233-33000B1381D8}"/>
    <dgm:cxn modelId="{9AE83706-9DB1-4978-BB4E-DB0EA43A3ECB}" srcId="{EDFFE332-4414-4BFA-A15F-722481BD4462}" destId="{2725B5F5-1D17-49F3-AB94-3135F6E3638D}" srcOrd="2" destOrd="0" parTransId="{32FC36E1-E529-4DF6-BDD1-2AF85ED4DBE4}" sibTransId="{ADDA65E2-82EC-409F-BC3D-55F3717048A0}"/>
    <dgm:cxn modelId="{3E36203A-6903-4AFF-9537-127C1915B696}" type="presOf" srcId="{D84BC905-D523-49D1-8F93-A9031E336764}" destId="{2C194F5C-E421-40B3-BCDC-42571C7B7FF6}" srcOrd="0" destOrd="0" presId="urn:microsoft.com/office/officeart/2008/layout/CircleAccentTimeline"/>
    <dgm:cxn modelId="{4BA4113C-A776-4585-84E5-EBCC45A3092D}" type="presOf" srcId="{EDFFE332-4414-4BFA-A15F-722481BD4462}" destId="{FF13D2B6-4D51-45D3-A45A-19A62414B2FC}" srcOrd="0" destOrd="0" presId="urn:microsoft.com/office/officeart/2008/layout/CircleAccentTimeline"/>
    <dgm:cxn modelId="{50946FC9-554D-4A45-ACC0-C566650FC20C}" srcId="{EDFFE332-4414-4BFA-A15F-722481BD4462}" destId="{BB9CDB3E-4734-45E0-801E-545B8DC13D9F}" srcOrd="5" destOrd="0" parTransId="{D17D5815-7F65-4E1A-9F34-D2F05BF77197}" sibTransId="{D7BEE03D-802B-46B4-8E5A-A4EE4D990482}"/>
    <dgm:cxn modelId="{B8E3ADEC-C9C2-49A9-B7EE-84E0DEFAA2AE}" type="presOf" srcId="{70DD25A9-5BD4-4BF1-947E-048C3D2CF987}" destId="{986B8EFC-8BC8-4E8E-80CC-1588E0B46C42}" srcOrd="0" destOrd="0" presId="urn:microsoft.com/office/officeart/2008/layout/CircleAccentTimeline"/>
    <dgm:cxn modelId="{2229AA77-45DE-4B2F-8229-EC79AAA8954D}" type="presOf" srcId="{5A64BAFB-D50E-43C2-AF48-DFAB83ABD7CB}" destId="{56F3D8E0-5A06-42F2-9594-439C7982035C}" srcOrd="0" destOrd="0" presId="urn:microsoft.com/office/officeart/2008/layout/CircleAccentTimeline"/>
    <dgm:cxn modelId="{DEBA0F1F-5893-4733-871A-C10AC4F8FBB3}" srcId="{EDFFE332-4414-4BFA-A15F-722481BD4462}" destId="{02423F58-7783-42BB-A777-607346E2F59B}" srcOrd="6" destOrd="0" parTransId="{674E5D8F-2C4E-46C7-B4F9-AA21060AAB2D}" sibTransId="{01922175-23C9-4904-96B4-958870C8B978}"/>
    <dgm:cxn modelId="{03D5A3E4-242C-491C-972D-3CEDBCB9477E}" type="presOf" srcId="{201B4936-8BBC-4E01-93C5-4F86D8A0BCCB}" destId="{DF577D1B-9C7C-4074-AE7C-28A75BD91491}" srcOrd="0" destOrd="0" presId="urn:microsoft.com/office/officeart/2008/layout/CircleAccentTimeline"/>
    <dgm:cxn modelId="{D3AF4DEE-4669-4597-9F65-BB88E0BAB56C}" srcId="{EDFFE332-4414-4BFA-A15F-722481BD4462}" destId="{8FE444BC-BC80-4B2B-99E6-A60EF2FA1093}" srcOrd="3" destOrd="0" parTransId="{2138F4EB-A9F2-4689-BEF1-AD6630701A28}" sibTransId="{746A6775-B6F8-4F16-8ACC-65260802CC2E}"/>
    <dgm:cxn modelId="{769F3581-443D-430C-B864-FB73BAA4B078}" type="presOf" srcId="{2725B5F5-1D17-49F3-AB94-3135F6E3638D}" destId="{19A3BA52-50F6-4DF2-9F03-420F5E1CDF39}" srcOrd="0" destOrd="0" presId="urn:microsoft.com/office/officeart/2008/layout/CircleAccentTimeline"/>
    <dgm:cxn modelId="{8F87AFF0-2A8A-49FF-8560-FA0BA002B06B}" srcId="{70DD25A9-5BD4-4BF1-947E-048C3D2CF987}" destId="{DFE3996C-C7A3-4C5C-BD74-9F5C63D6A3EA}" srcOrd="0" destOrd="0" parTransId="{04B77D34-1BB7-4B7B-ACC1-019E18F6AB6E}" sibTransId="{FE189EB4-B72E-4007-B232-F58AA1238C93}"/>
    <dgm:cxn modelId="{9EAA462C-E68B-4493-819A-96905DDC2E68}" type="presOf" srcId="{BB9CDB3E-4734-45E0-801E-545B8DC13D9F}" destId="{B97F2623-89BF-4778-9A7F-3F6CC92A45BD}" srcOrd="0" destOrd="0" presId="urn:microsoft.com/office/officeart/2008/layout/CircleAccentTimeline"/>
    <dgm:cxn modelId="{5B0FAE21-3F8A-4184-936B-C5E7618871A3}" type="presOf" srcId="{D3B617D6-9816-4BF5-87D3-66A00C534D3C}" destId="{BD78CF87-6D1D-4B67-83D6-4D828840120A}" srcOrd="0" destOrd="0" presId="urn:microsoft.com/office/officeart/2008/layout/CircleAccentTimeline"/>
    <dgm:cxn modelId="{E2DEC317-5FB4-473C-B329-7F45E1FD7D41}" type="presOf" srcId="{7E6D30B3-4E46-4764-BC8E-C3518E382EB0}" destId="{8A8643C3-B3E8-4239-952F-81A7AD02C9AC}" srcOrd="0" destOrd="0" presId="urn:microsoft.com/office/officeart/2008/layout/CircleAccentTimeline"/>
    <dgm:cxn modelId="{72816E5C-53F0-4B4F-8198-F188FC92F68C}" type="presParOf" srcId="{2C194F5C-E421-40B3-BCDC-42571C7B7FF6}" destId="{6FD58091-F4AB-4EBF-80E0-884EC38592D1}" srcOrd="0" destOrd="0" presId="urn:microsoft.com/office/officeart/2008/layout/CircleAccentTimeline"/>
    <dgm:cxn modelId="{5D80002F-DD44-4B03-8E45-AB809A373A41}" type="presParOf" srcId="{6FD58091-F4AB-4EBF-80E0-884EC38592D1}" destId="{9276BF4D-BDB7-4FBE-AB8B-C4F67F4C45EA}" srcOrd="0" destOrd="0" presId="urn:microsoft.com/office/officeart/2008/layout/CircleAccentTimeline"/>
    <dgm:cxn modelId="{CD3A6CBC-FD81-4044-AB60-3AE139B458B0}" type="presParOf" srcId="{6FD58091-F4AB-4EBF-80E0-884EC38592D1}" destId="{986B8EFC-8BC8-4E8E-80CC-1588E0B46C42}" srcOrd="1" destOrd="0" presId="urn:microsoft.com/office/officeart/2008/layout/CircleAccentTimeline"/>
    <dgm:cxn modelId="{A7FCF30A-ECF4-47BA-BAA3-1C7374AF3DA0}" type="presParOf" srcId="{6FD58091-F4AB-4EBF-80E0-884EC38592D1}" destId="{6C04DB7B-9B31-421F-886A-5CA4D8783374}" srcOrd="2" destOrd="0" presId="urn:microsoft.com/office/officeart/2008/layout/CircleAccentTimeline"/>
    <dgm:cxn modelId="{F51D89DB-4F31-407C-ABC1-D4037E071D59}" type="presParOf" srcId="{2C194F5C-E421-40B3-BCDC-42571C7B7FF6}" destId="{B8224D3C-00A3-4336-8AD2-0E4B9F69DA78}" srcOrd="1" destOrd="0" presId="urn:microsoft.com/office/officeart/2008/layout/CircleAccentTimeline"/>
    <dgm:cxn modelId="{75ACD06B-C76D-4091-B6EC-418A2D880206}" type="presParOf" srcId="{2C194F5C-E421-40B3-BCDC-42571C7B7FF6}" destId="{B813D3C8-AE64-4418-991D-E871E4DC06B3}" srcOrd="2" destOrd="0" presId="urn:microsoft.com/office/officeart/2008/layout/CircleAccentTimeline"/>
    <dgm:cxn modelId="{4AC6FFF7-AE34-4A6A-9559-00937CC32812}" type="presParOf" srcId="{2C194F5C-E421-40B3-BCDC-42571C7B7FF6}" destId="{37864030-1F04-49B1-ACD5-4347FD6EE891}" srcOrd="3" destOrd="0" presId="urn:microsoft.com/office/officeart/2008/layout/CircleAccentTimeline"/>
    <dgm:cxn modelId="{EA673941-27BF-44E2-B916-9AC3D862761B}" type="presParOf" srcId="{2C194F5C-E421-40B3-BCDC-42571C7B7FF6}" destId="{C981D6D9-4455-42F1-A08F-FD97CFEA08C0}" srcOrd="4" destOrd="0" presId="urn:microsoft.com/office/officeart/2008/layout/CircleAccentTimeline"/>
    <dgm:cxn modelId="{409EBCE3-B9AD-4355-9D64-6FB57A20D8EB}" type="presParOf" srcId="{C981D6D9-4455-42F1-A08F-FD97CFEA08C0}" destId="{CE784B73-C410-4082-868E-E1A169E68436}" srcOrd="0" destOrd="0" presId="urn:microsoft.com/office/officeart/2008/layout/CircleAccentTimeline"/>
    <dgm:cxn modelId="{3682B932-1883-4691-B998-59691E872F9C}" type="presParOf" srcId="{C981D6D9-4455-42F1-A08F-FD97CFEA08C0}" destId="{78901938-C80A-4E26-82D9-631F5421AE05}" srcOrd="1" destOrd="0" presId="urn:microsoft.com/office/officeart/2008/layout/CircleAccentTimeline"/>
    <dgm:cxn modelId="{4A138BDA-9DEC-4E4C-A0A4-7F2C36649CF5}" type="presParOf" srcId="{C981D6D9-4455-42F1-A08F-FD97CFEA08C0}" destId="{9182AA1F-DEB2-4B6B-A972-93C05DF89C3A}" srcOrd="2" destOrd="0" presId="urn:microsoft.com/office/officeart/2008/layout/CircleAccentTimeline"/>
    <dgm:cxn modelId="{3449BDC9-6CCA-4439-94C3-0C612B9EB9B7}" type="presParOf" srcId="{2C194F5C-E421-40B3-BCDC-42571C7B7FF6}" destId="{099BFB94-6726-4B33-BBB0-0FF4BB470E8A}" srcOrd="5" destOrd="0" presId="urn:microsoft.com/office/officeart/2008/layout/CircleAccentTimeline"/>
    <dgm:cxn modelId="{177B37F9-A2D5-425B-9360-49B65EE743C2}" type="presParOf" srcId="{2C194F5C-E421-40B3-BCDC-42571C7B7FF6}" destId="{AD6257C3-4DBE-42AB-BED8-1C3036F35BAD}" srcOrd="6" destOrd="0" presId="urn:microsoft.com/office/officeart/2008/layout/CircleAccentTimeline"/>
    <dgm:cxn modelId="{E936D195-466A-4A79-94C3-B8454B3294B9}" type="presParOf" srcId="{2C194F5C-E421-40B3-BCDC-42571C7B7FF6}" destId="{51A9408E-5EC2-452A-A817-407A1FDC4EF8}" srcOrd="7" destOrd="0" presId="urn:microsoft.com/office/officeart/2008/layout/CircleAccentTimeline"/>
    <dgm:cxn modelId="{202953B3-3445-4FF1-BCF9-CFC55D86838F}" type="presParOf" srcId="{51A9408E-5EC2-452A-A817-407A1FDC4EF8}" destId="{6C0B74BF-1438-42F4-B469-1738EF8B1BD6}" srcOrd="0" destOrd="0" presId="urn:microsoft.com/office/officeart/2008/layout/CircleAccentTimeline"/>
    <dgm:cxn modelId="{783654BE-596F-4B1F-9A59-BCECDEE4CC53}" type="presParOf" srcId="{51A9408E-5EC2-452A-A817-407A1FDC4EF8}" destId="{DF577D1B-9C7C-4074-AE7C-28A75BD91491}" srcOrd="1" destOrd="0" presId="urn:microsoft.com/office/officeart/2008/layout/CircleAccentTimeline"/>
    <dgm:cxn modelId="{A89441DE-E58B-41E5-BBEE-7936ED06D282}" type="presParOf" srcId="{51A9408E-5EC2-452A-A817-407A1FDC4EF8}" destId="{FEF98A5E-69FC-4A0A-950C-B0135903D764}" srcOrd="2" destOrd="0" presId="urn:microsoft.com/office/officeart/2008/layout/CircleAccentTimeline"/>
    <dgm:cxn modelId="{69207C00-4759-409A-803E-222F5AC53F93}" type="presParOf" srcId="{2C194F5C-E421-40B3-BCDC-42571C7B7FF6}" destId="{6F5074B4-223B-4258-97A8-284653AC531D}" srcOrd="8" destOrd="0" presId="urn:microsoft.com/office/officeart/2008/layout/CircleAccentTimeline"/>
    <dgm:cxn modelId="{FA83B17B-0003-4A5E-B53A-35E52DB357F9}" type="presParOf" srcId="{2C194F5C-E421-40B3-BCDC-42571C7B7FF6}" destId="{EDCC33A7-BCCD-4DE8-ADA4-58218BF75982}" srcOrd="9" destOrd="0" presId="urn:microsoft.com/office/officeart/2008/layout/CircleAccentTimeline"/>
    <dgm:cxn modelId="{3BC0EF13-BE13-4A16-B25D-25D69E2DC294}" type="presParOf" srcId="{2C194F5C-E421-40B3-BCDC-42571C7B7FF6}" destId="{74B536DA-53D0-409A-B479-EAC8A8D4786E}" srcOrd="10" destOrd="0" presId="urn:microsoft.com/office/officeart/2008/layout/CircleAccentTimeline"/>
    <dgm:cxn modelId="{D7B49181-3D16-4323-8B4E-8622CD1A24EA}" type="presParOf" srcId="{74B536DA-53D0-409A-B479-EAC8A8D4786E}" destId="{46784B39-BF8E-4EA4-A5CF-2B453290D1AD}" srcOrd="0" destOrd="0" presId="urn:microsoft.com/office/officeart/2008/layout/CircleAccentTimeline"/>
    <dgm:cxn modelId="{8C06AB8B-AFB2-45A0-AB78-F9BDBC66EA4D}" type="presParOf" srcId="{74B536DA-53D0-409A-B479-EAC8A8D4786E}" destId="{8A8643C3-B3E8-4239-952F-81A7AD02C9AC}" srcOrd="1" destOrd="0" presId="urn:microsoft.com/office/officeart/2008/layout/CircleAccentTimeline"/>
    <dgm:cxn modelId="{62A60BAB-B542-4ECF-ACE1-58F0475D051E}" type="presParOf" srcId="{74B536DA-53D0-409A-B479-EAC8A8D4786E}" destId="{D429122B-1FDF-4F53-A2BE-A78FE25D961C}" srcOrd="2" destOrd="0" presId="urn:microsoft.com/office/officeart/2008/layout/CircleAccentTimeline"/>
    <dgm:cxn modelId="{AB510F09-88A1-4F8B-8C69-C616AE898FCF}" type="presParOf" srcId="{2C194F5C-E421-40B3-BCDC-42571C7B7FF6}" destId="{6781664D-0391-4BDC-BC69-C1BA031B7565}" srcOrd="11" destOrd="0" presId="urn:microsoft.com/office/officeart/2008/layout/CircleAccentTimeline"/>
    <dgm:cxn modelId="{681B32C3-B86E-4E92-B859-DBBEA89283E6}" type="presParOf" srcId="{2C194F5C-E421-40B3-BCDC-42571C7B7FF6}" destId="{4D5877A0-213B-4C99-AD3E-302D45FF4456}" srcOrd="12" destOrd="0" presId="urn:microsoft.com/office/officeart/2008/layout/CircleAccentTimeline"/>
    <dgm:cxn modelId="{9298F74C-28AC-427C-A907-2F39A5D56964}" type="presParOf" srcId="{2C194F5C-E421-40B3-BCDC-42571C7B7FF6}" destId="{91EB8A90-68C5-4047-8A03-9EF0BA81202D}" srcOrd="13" destOrd="0" presId="urn:microsoft.com/office/officeart/2008/layout/CircleAccentTimeline"/>
    <dgm:cxn modelId="{3BDAB77E-4F8C-4FF2-BE73-7E86F32262FC}" type="presParOf" srcId="{91EB8A90-68C5-4047-8A03-9EF0BA81202D}" destId="{1D9057E1-94D5-4014-9757-2AE6A05BB8F4}" srcOrd="0" destOrd="0" presId="urn:microsoft.com/office/officeart/2008/layout/CircleAccentTimeline"/>
    <dgm:cxn modelId="{1C8ED8C6-C91E-4FBA-BFA5-FE5D8AD53187}" type="presParOf" srcId="{91EB8A90-68C5-4047-8A03-9EF0BA81202D}" destId="{FF13D2B6-4D51-45D3-A45A-19A62414B2FC}" srcOrd="1" destOrd="0" presId="urn:microsoft.com/office/officeart/2008/layout/CircleAccentTimeline"/>
    <dgm:cxn modelId="{18CA8059-8146-403E-B5DF-A8AD1931AA7F}" type="presParOf" srcId="{91EB8A90-68C5-4047-8A03-9EF0BA81202D}" destId="{AC7940F7-87F8-4F25-8213-12087122917A}" srcOrd="2" destOrd="0" presId="urn:microsoft.com/office/officeart/2008/layout/CircleAccentTimeline"/>
    <dgm:cxn modelId="{06866FE2-6638-4186-9374-76E80B4C16CF}" type="presParOf" srcId="{2C194F5C-E421-40B3-BCDC-42571C7B7FF6}" destId="{1131AA61-B3D9-4D72-A480-4A22D07AC3CD}" srcOrd="14" destOrd="0" presId="urn:microsoft.com/office/officeart/2008/layout/CircleAccentTimeline"/>
    <dgm:cxn modelId="{E09080F2-999B-4539-96E5-F4CE1664621D}" type="presParOf" srcId="{2C194F5C-E421-40B3-BCDC-42571C7B7FF6}" destId="{43B0C4D0-C2EE-4712-AF56-404CFE8FE8D9}" srcOrd="15" destOrd="0" presId="urn:microsoft.com/office/officeart/2008/layout/CircleAccentTimeline"/>
    <dgm:cxn modelId="{A8CA9E0C-5657-4B5A-BC01-8B3E14A082F3}" type="presParOf" srcId="{2C194F5C-E421-40B3-BCDC-42571C7B7FF6}" destId="{982D2768-FF70-46BA-A114-DF47D40D054A}" srcOrd="16" destOrd="0" presId="urn:microsoft.com/office/officeart/2008/layout/CircleAccentTimeline"/>
    <dgm:cxn modelId="{2ADCB5F4-EAAC-4C43-AE95-7687B589A811}" type="presParOf" srcId="{2C194F5C-E421-40B3-BCDC-42571C7B7FF6}" destId="{26DF28BC-F4BD-4E00-BD4B-BB3373A799A1}" srcOrd="17" destOrd="0" presId="urn:microsoft.com/office/officeart/2008/layout/CircleAccentTimeline"/>
    <dgm:cxn modelId="{1F9CE99B-3BD1-49CD-9D79-9734476ABA19}" type="presParOf" srcId="{26DF28BC-F4BD-4E00-BD4B-BB3373A799A1}" destId="{29BE07D2-C757-4650-9383-271CE3556228}" srcOrd="0" destOrd="0" presId="urn:microsoft.com/office/officeart/2008/layout/CircleAccentTimeline"/>
    <dgm:cxn modelId="{867CBC3F-BD7F-4329-BF3D-32C570327A08}" type="presParOf" srcId="{26DF28BC-F4BD-4E00-BD4B-BB3373A799A1}" destId="{56F3D8E0-5A06-42F2-9594-439C7982035C}" srcOrd="1" destOrd="0" presId="urn:microsoft.com/office/officeart/2008/layout/CircleAccentTimeline"/>
    <dgm:cxn modelId="{B56841E2-59FF-4FA7-A444-BE4E049E4F40}" type="presParOf" srcId="{26DF28BC-F4BD-4E00-BD4B-BB3373A799A1}" destId="{BA4DEAD0-9BDD-46CD-BF31-A64B076C3764}" srcOrd="2" destOrd="0" presId="urn:microsoft.com/office/officeart/2008/layout/CircleAccentTimeline"/>
    <dgm:cxn modelId="{A6E113FB-3949-4EA4-A58A-AA64B06BC5ED}" type="presParOf" srcId="{2C194F5C-E421-40B3-BCDC-42571C7B7FF6}" destId="{FB5F2D43-47F4-4ACA-959A-7AD85DE14C7C}" srcOrd="18" destOrd="0" presId="urn:microsoft.com/office/officeart/2008/layout/CircleAccentTimeline"/>
    <dgm:cxn modelId="{B3995661-166D-4890-94A6-D1B5CE32FDBE}" type="presParOf" srcId="{2C194F5C-E421-40B3-BCDC-42571C7B7FF6}" destId="{E2A0E788-36CF-40CA-936A-1C095DF9C60F}" srcOrd="19" destOrd="0" presId="urn:microsoft.com/office/officeart/2008/layout/CircleAccentTimeline"/>
    <dgm:cxn modelId="{85BD39ED-A631-4016-81E5-3CEEDD5E5FED}" type="presParOf" srcId="{2C194F5C-E421-40B3-BCDC-42571C7B7FF6}" destId="{BC85BFD1-0C73-47E8-A2B2-C81BC9385798}" srcOrd="20" destOrd="0" presId="urn:microsoft.com/office/officeart/2008/layout/CircleAccentTimeline"/>
    <dgm:cxn modelId="{6233BB9B-4F40-4090-81E3-2080553007D2}" type="presParOf" srcId="{2C194F5C-E421-40B3-BCDC-42571C7B7FF6}" destId="{066B4FC6-D619-42A5-A978-DAF474386F5B}" srcOrd="21" destOrd="0" presId="urn:microsoft.com/office/officeart/2008/layout/CircleAccentTimeline"/>
    <dgm:cxn modelId="{0E4D31E1-3858-4E0D-9DCD-95D5677A2C1A}" type="presParOf" srcId="{066B4FC6-D619-42A5-A978-DAF474386F5B}" destId="{4796904E-5D3D-407D-8AFC-C2FDDDEAB5A1}" srcOrd="0" destOrd="0" presId="urn:microsoft.com/office/officeart/2008/layout/CircleAccentTimeline"/>
    <dgm:cxn modelId="{DFC49A89-BDBA-4A43-8E93-AF9F12225C68}" type="presParOf" srcId="{066B4FC6-D619-42A5-A978-DAF474386F5B}" destId="{8065C8EC-2A29-4765-855D-0289E4F6F140}" srcOrd="1" destOrd="0" presId="urn:microsoft.com/office/officeart/2008/layout/CircleAccentTimeline"/>
    <dgm:cxn modelId="{49F09D6F-F56A-45A3-AC0F-5C9E5DC7D4F6}" type="presParOf" srcId="{066B4FC6-D619-42A5-A978-DAF474386F5B}" destId="{70424F43-DAB0-4210-A575-4F6EE32D02D2}" srcOrd="2" destOrd="0" presId="urn:microsoft.com/office/officeart/2008/layout/CircleAccentTimeline"/>
    <dgm:cxn modelId="{28860DAB-621E-4DB8-A8CE-EB8BC046A003}" type="presParOf" srcId="{2C194F5C-E421-40B3-BCDC-42571C7B7FF6}" destId="{081AE161-FAC7-49CE-A193-A9F4C1420D5A}" srcOrd="22" destOrd="0" presId="urn:microsoft.com/office/officeart/2008/layout/CircleAccentTimeline"/>
    <dgm:cxn modelId="{0484596E-7F34-47DF-BB5C-C4F171ABD559}" type="presParOf" srcId="{2C194F5C-E421-40B3-BCDC-42571C7B7FF6}" destId="{4091929D-D19F-4846-871D-F837BD731738}" srcOrd="23" destOrd="0" presId="urn:microsoft.com/office/officeart/2008/layout/CircleAccentTimeline"/>
    <dgm:cxn modelId="{C9E4EEC6-5FC2-4741-A6BA-CF132D8771A2}" type="presParOf" srcId="{2C194F5C-E421-40B3-BCDC-42571C7B7FF6}" destId="{B9705F11-C50A-4E71-8D7E-7E9C03F17E7B}" srcOrd="24" destOrd="0" presId="urn:microsoft.com/office/officeart/2008/layout/CircleAccentTimeline"/>
    <dgm:cxn modelId="{89B809BB-1F14-4D15-9C61-7DB9B629B29F}" type="presParOf" srcId="{2C194F5C-E421-40B3-BCDC-42571C7B7FF6}" destId="{B0EFEACC-7013-41AC-8141-60E7C431E93A}" srcOrd="25" destOrd="0" presId="urn:microsoft.com/office/officeart/2008/layout/CircleAccentTimeline"/>
    <dgm:cxn modelId="{F2B02E1E-29B7-4099-8C0E-29B376AB0A55}" type="presParOf" srcId="{B0EFEACC-7013-41AC-8141-60E7C431E93A}" destId="{4FAB3EEC-5E98-4B4D-A9EC-BBAD0E951174}" srcOrd="0" destOrd="0" presId="urn:microsoft.com/office/officeart/2008/layout/CircleAccentTimeline"/>
    <dgm:cxn modelId="{551B48F3-DAE7-4CE4-8EF6-FB889A91E215}" type="presParOf" srcId="{B0EFEACC-7013-41AC-8141-60E7C431E93A}" destId="{19A3BA52-50F6-4DF2-9F03-420F5E1CDF39}" srcOrd="1" destOrd="0" presId="urn:microsoft.com/office/officeart/2008/layout/CircleAccentTimeline"/>
    <dgm:cxn modelId="{050CB723-3109-4076-81AE-75A9DE06C49C}" type="presParOf" srcId="{B0EFEACC-7013-41AC-8141-60E7C431E93A}" destId="{A2BAE474-3142-4682-83A3-ADEFAF6E8B5C}" srcOrd="2" destOrd="0" presId="urn:microsoft.com/office/officeart/2008/layout/CircleAccentTimeline"/>
    <dgm:cxn modelId="{C07E2484-033E-4FA2-9A25-E77548C8FBB1}" type="presParOf" srcId="{2C194F5C-E421-40B3-BCDC-42571C7B7FF6}" destId="{9EFF1E49-35B1-4B4C-8C8E-4928F9F912DE}" srcOrd="26" destOrd="0" presId="urn:microsoft.com/office/officeart/2008/layout/CircleAccentTimeline"/>
    <dgm:cxn modelId="{59EF97A2-54EF-4E55-BDD5-5D06234792B3}" type="presParOf" srcId="{2C194F5C-E421-40B3-BCDC-42571C7B7FF6}" destId="{0E0ED7F5-54C7-4D47-AADF-B47DFD6EB6EE}" srcOrd="27" destOrd="0" presId="urn:microsoft.com/office/officeart/2008/layout/CircleAccentTimeline"/>
    <dgm:cxn modelId="{E82DE457-3859-4422-A49B-6F249C0BB32F}" type="presParOf" srcId="{2C194F5C-E421-40B3-BCDC-42571C7B7FF6}" destId="{8A69B3E6-D197-4A7E-81E7-CCF8D15841DF}" srcOrd="28" destOrd="0" presId="urn:microsoft.com/office/officeart/2008/layout/CircleAccentTimeline"/>
    <dgm:cxn modelId="{A929892A-ABFB-4294-B7BB-818D10E1F655}" type="presParOf" srcId="{2C194F5C-E421-40B3-BCDC-42571C7B7FF6}" destId="{13747F74-AA37-4C73-A59E-FB3D8BE7185E}" srcOrd="29" destOrd="0" presId="urn:microsoft.com/office/officeart/2008/layout/CircleAccentTimeline"/>
    <dgm:cxn modelId="{AB4F782A-5731-43EA-A70C-2E32C48CA32C}" type="presParOf" srcId="{13747F74-AA37-4C73-A59E-FB3D8BE7185E}" destId="{D5D4495E-24EF-4D41-9AD4-70836E913C72}" srcOrd="0" destOrd="0" presId="urn:microsoft.com/office/officeart/2008/layout/CircleAccentTimeline"/>
    <dgm:cxn modelId="{FC7AC567-7652-404C-8810-F4BB4B23AC0C}" type="presParOf" srcId="{13747F74-AA37-4C73-A59E-FB3D8BE7185E}" destId="{E51F4DA7-73AD-4CC2-A5FD-7904DEBC06EF}" srcOrd="1" destOrd="0" presId="urn:microsoft.com/office/officeart/2008/layout/CircleAccentTimeline"/>
    <dgm:cxn modelId="{D9CB9E98-F435-4559-BC46-B9A9C8D67614}" type="presParOf" srcId="{13747F74-AA37-4C73-A59E-FB3D8BE7185E}" destId="{3BF0AEEC-58A7-4F33-8427-9A074F69548D}" srcOrd="2" destOrd="0" presId="urn:microsoft.com/office/officeart/2008/layout/CircleAccentTimeline"/>
    <dgm:cxn modelId="{654A5AB3-7ECF-47C0-9CA1-624E97FF2FC5}" type="presParOf" srcId="{2C194F5C-E421-40B3-BCDC-42571C7B7FF6}" destId="{2DD9A7AB-B808-4073-A961-F7FEA8D1698F}" srcOrd="30" destOrd="0" presId="urn:microsoft.com/office/officeart/2008/layout/CircleAccentTimeline"/>
    <dgm:cxn modelId="{AF2D6684-B340-477E-8607-CD0A97519BBA}" type="presParOf" srcId="{2C194F5C-E421-40B3-BCDC-42571C7B7FF6}" destId="{6E67B35C-9B1A-4DF3-8D6D-45627E94A6CB}" srcOrd="31" destOrd="0" presId="urn:microsoft.com/office/officeart/2008/layout/CircleAccentTimeline"/>
    <dgm:cxn modelId="{8952EDE2-3FAD-4C49-A6C6-8D4DB371772D}" type="presParOf" srcId="{2C194F5C-E421-40B3-BCDC-42571C7B7FF6}" destId="{7E4A3873-FA56-4E13-A3C8-5A2C99A7667A}" srcOrd="32" destOrd="0" presId="urn:microsoft.com/office/officeart/2008/layout/CircleAccentTimeline"/>
    <dgm:cxn modelId="{DCAA67D1-A505-41AE-8E05-573B16EA735C}" type="presParOf" srcId="{2C194F5C-E421-40B3-BCDC-42571C7B7FF6}" destId="{78A762FE-5A51-48B7-B3B3-C9C586292AD8}" srcOrd="33" destOrd="0" presId="urn:microsoft.com/office/officeart/2008/layout/CircleAccentTimeline"/>
    <dgm:cxn modelId="{F314C75B-8155-466A-BD7D-16FD2A954F45}" type="presParOf" srcId="{78A762FE-5A51-48B7-B3B3-C9C586292AD8}" destId="{9C485603-CAEB-48DC-908E-9CDC319F0DE9}" srcOrd="0" destOrd="0" presId="urn:microsoft.com/office/officeart/2008/layout/CircleAccentTimeline"/>
    <dgm:cxn modelId="{7A28CE67-C06D-4F8D-AA3A-2E8293478AA2}" type="presParOf" srcId="{78A762FE-5A51-48B7-B3B3-C9C586292AD8}" destId="{BD78CF87-6D1D-4B67-83D6-4D828840120A}" srcOrd="1" destOrd="0" presId="urn:microsoft.com/office/officeart/2008/layout/CircleAccentTimeline"/>
    <dgm:cxn modelId="{60594481-E3A3-4C6D-8510-61D64A75DA3E}" type="presParOf" srcId="{78A762FE-5A51-48B7-B3B3-C9C586292AD8}" destId="{67CCAEFD-AF38-4CD6-893C-27A76F568BE6}" srcOrd="2" destOrd="0" presId="urn:microsoft.com/office/officeart/2008/layout/CircleAccentTimeline"/>
    <dgm:cxn modelId="{9B28374B-F654-45D7-973F-5BF59D0DABFA}" type="presParOf" srcId="{2C194F5C-E421-40B3-BCDC-42571C7B7FF6}" destId="{E9B4E4BD-0C56-4073-B3BC-31288FA9C0F8}" srcOrd="34" destOrd="0" presId="urn:microsoft.com/office/officeart/2008/layout/CircleAccentTimeline"/>
    <dgm:cxn modelId="{A355653F-8548-487E-9141-B6CCD7ABC6AD}" type="presParOf" srcId="{2C194F5C-E421-40B3-BCDC-42571C7B7FF6}" destId="{1458D00A-9F8F-410C-9876-ADBF2B4FFA98}" srcOrd="35" destOrd="0" presId="urn:microsoft.com/office/officeart/2008/layout/CircleAccentTimeline"/>
    <dgm:cxn modelId="{03F9B3FB-E0F6-45E8-AF85-B1FC89E0BAC3}" type="presParOf" srcId="{2C194F5C-E421-40B3-BCDC-42571C7B7FF6}" destId="{AA1DED26-A5AE-43F9-87DF-1FCC93344966}" srcOrd="36" destOrd="0" presId="urn:microsoft.com/office/officeart/2008/layout/CircleAccentTimeline"/>
    <dgm:cxn modelId="{F31838A9-7FD2-405F-9486-921C754A9265}" type="presParOf" srcId="{2C194F5C-E421-40B3-BCDC-42571C7B7FF6}" destId="{667C8BDE-3DFC-446B-A833-B16D2E32AAB2}" srcOrd="37" destOrd="0" presId="urn:microsoft.com/office/officeart/2008/layout/CircleAccentTimeline"/>
    <dgm:cxn modelId="{9A7C5659-763B-45A8-A348-2D33367C67AC}" type="presParOf" srcId="{667C8BDE-3DFC-446B-A833-B16D2E32AAB2}" destId="{C93DE81A-F7AB-4C8A-9F5C-C8D3F277267A}" srcOrd="0" destOrd="0" presId="urn:microsoft.com/office/officeart/2008/layout/CircleAccentTimeline"/>
    <dgm:cxn modelId="{4123C75D-F6A0-4C16-B9C7-7099CD6510B7}" type="presParOf" srcId="{667C8BDE-3DFC-446B-A833-B16D2E32AAB2}" destId="{B97F2623-89BF-4778-9A7F-3F6CC92A45BD}" srcOrd="1" destOrd="0" presId="urn:microsoft.com/office/officeart/2008/layout/CircleAccentTimeline"/>
    <dgm:cxn modelId="{A682B5D2-F610-4BBE-A6B1-228583467F9A}" type="presParOf" srcId="{667C8BDE-3DFC-446B-A833-B16D2E32AAB2}" destId="{10055CE4-D7B7-47E6-8C96-C94436802F05}" srcOrd="2" destOrd="0" presId="urn:microsoft.com/office/officeart/2008/layout/CircleAccentTimeline"/>
    <dgm:cxn modelId="{04B77F6E-B8C4-4DA9-981E-72EB6A34ED3E}" type="presParOf" srcId="{2C194F5C-E421-40B3-BCDC-42571C7B7FF6}" destId="{1AEA6E09-E0CB-43AA-B96B-93692F6F404C}" srcOrd="38" destOrd="0" presId="urn:microsoft.com/office/officeart/2008/layout/CircleAccentTimeline"/>
    <dgm:cxn modelId="{108794BC-37B6-4FAE-A437-CFDA36B83F57}" type="presParOf" srcId="{2C194F5C-E421-40B3-BCDC-42571C7B7FF6}" destId="{E4D38DC4-471A-4F8C-AB21-C96D36C33BBE}" srcOrd="39" destOrd="0" presId="urn:microsoft.com/office/officeart/2008/layout/CircleAccentTimeline"/>
    <dgm:cxn modelId="{E5F46A0F-6443-47BB-AE5B-D9AE343C45EA}" type="presParOf" srcId="{2C194F5C-E421-40B3-BCDC-42571C7B7FF6}" destId="{DB5B380E-5141-432E-BA66-4CEBE59381CC}" srcOrd="40" destOrd="0" presId="urn:microsoft.com/office/officeart/2008/layout/CircleAccentTimeline"/>
    <dgm:cxn modelId="{A6E19DA0-0E65-4B20-B799-AA69E7269980}" type="presParOf" srcId="{2C194F5C-E421-40B3-BCDC-42571C7B7FF6}" destId="{6797A48F-1E7A-4031-82C6-E232FE445865}" srcOrd="41" destOrd="0" presId="urn:microsoft.com/office/officeart/2008/layout/CircleAccentTimeline"/>
    <dgm:cxn modelId="{20E8F8C2-29D1-43C5-99D3-ADB04F0D0447}" type="presParOf" srcId="{6797A48F-1E7A-4031-82C6-E232FE445865}" destId="{DBC44083-B018-40B3-A446-2D9FEB907909}" srcOrd="0" destOrd="0" presId="urn:microsoft.com/office/officeart/2008/layout/CircleAccentTimeline"/>
    <dgm:cxn modelId="{DF2488B3-078C-40A5-ACE8-215D23A512C2}" type="presParOf" srcId="{6797A48F-1E7A-4031-82C6-E232FE445865}" destId="{3D7F4BF2-CB44-4D91-A4DE-C7788F171878}" srcOrd="1" destOrd="0" presId="urn:microsoft.com/office/officeart/2008/layout/CircleAccentTimeline"/>
    <dgm:cxn modelId="{197F3B9B-0EF9-43F3-A33B-2C1A5782FB6F}" type="presParOf" srcId="{6797A48F-1E7A-4031-82C6-E232FE445865}" destId="{B886AED0-92C0-4C87-9AD8-108B971ABAB3}" srcOrd="2" destOrd="0" presId="urn:microsoft.com/office/officeart/2008/layout/CircleAccentTimeline"/>
    <dgm:cxn modelId="{ED842560-B8EA-4952-AA96-09FF62F3AA7C}" type="presParOf" srcId="{2C194F5C-E421-40B3-BCDC-42571C7B7FF6}" destId="{08C22197-4142-4B72-9D86-473552473D9B}" srcOrd="42" destOrd="0" presId="urn:microsoft.com/office/officeart/2008/layout/CircleAccentTimeline"/>
    <dgm:cxn modelId="{EC6E68F1-1F9E-4389-A248-8AC998227441}" type="presParOf" srcId="{2C194F5C-E421-40B3-BCDC-42571C7B7FF6}" destId="{C1E373B2-2059-4972-8CA9-741BFCA9BDBA}" srcOrd="4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4BC905-D523-49D1-8F93-A9031E336764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D25A9-5BD4-4BF1-947E-048C3D2CF987}">
      <dgm:prSet phldrT="[Text]"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350 Parnassus (60)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07A69D-902C-4E61-B99C-D5DFAEE08A8A}" type="parTrans" cxnId="{0DBF28A7-8458-40FE-98EE-651AFBE3631A}">
      <dgm:prSet/>
      <dgm:spPr/>
      <dgm:t>
        <a:bodyPr/>
        <a:lstStyle/>
        <a:p>
          <a:endParaRPr lang="en-US"/>
        </a:p>
      </dgm:t>
    </dgm:pt>
    <dgm:pt modelId="{A5D06B29-DBBC-42DF-B233-33000B1381D8}" type="sibTrans" cxnId="{0DBF28A7-8458-40FE-98EE-651AFBE3631A}">
      <dgm:prSet/>
      <dgm:spPr/>
      <dgm:t>
        <a:bodyPr/>
        <a:lstStyle/>
        <a:p>
          <a:endParaRPr lang="en-US"/>
        </a:p>
      </dgm:t>
    </dgm:pt>
    <dgm:pt modelId="{DFE3996C-C7A3-4C5C-BD74-9F5C63D6A3EA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654 Minnesota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B77D34-1BB7-4B7B-ACC1-019E18F6AB6E}" type="parTrans" cxnId="{8F87AFF0-2A8A-49FF-8560-FA0BA002B06B}">
      <dgm:prSet/>
      <dgm:spPr/>
      <dgm:t>
        <a:bodyPr/>
        <a:lstStyle/>
        <a:p>
          <a:endParaRPr lang="en-US"/>
        </a:p>
      </dgm:t>
    </dgm:pt>
    <dgm:pt modelId="{FE189EB4-B72E-4007-B232-F58AA1238C93}" type="sibTrans" cxnId="{8F87AFF0-2A8A-49FF-8560-FA0BA002B06B}">
      <dgm:prSet/>
      <dgm:spPr/>
      <dgm:t>
        <a:bodyPr/>
        <a:lstStyle/>
        <a:p>
          <a:endParaRPr lang="en-US"/>
        </a:p>
      </dgm:t>
    </dgm:pt>
    <dgm:pt modelId="{201B4936-8BBC-4E01-93C5-4F86D8A0BCCB}">
      <dgm:prSet phldrT="[Text]"/>
      <dgm:spPr/>
      <dgm:t>
        <a:bodyPr/>
        <a:lstStyle/>
        <a:p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MTZ Dialysis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C138B2-DE0E-4B5A-ADBA-662FBEE5117C}" type="parTrans" cxnId="{E821D15F-51EC-462E-B950-CBD86BC9CBF7}">
      <dgm:prSet/>
      <dgm:spPr/>
      <dgm:t>
        <a:bodyPr/>
        <a:lstStyle/>
        <a:p>
          <a:endParaRPr lang="en-US"/>
        </a:p>
      </dgm:t>
    </dgm:pt>
    <dgm:pt modelId="{C474EFF2-E07E-4884-A15F-D74CC41FEBC3}" type="sibTrans" cxnId="{E821D15F-51EC-462E-B950-CBD86BC9CBF7}">
      <dgm:prSet/>
      <dgm:spPr/>
      <dgm:t>
        <a:bodyPr/>
        <a:lstStyle/>
        <a:p>
          <a:endParaRPr lang="en-US"/>
        </a:p>
      </dgm:t>
    </dgm:pt>
    <dgm:pt modelId="{EDFFE332-4414-4BFA-A15F-722481BD4462}">
      <dgm:prSet phldrT="[Text]"/>
      <dgm:spPr/>
      <dgm:t>
        <a:bodyPr/>
        <a:lstStyle/>
        <a:p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1701 Divisadero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28</a:t>
          </a:r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E0E9BC-A3B8-4B7D-9499-59B6DD1152F2}" type="parTrans" cxnId="{D152413A-6EC2-46B3-9229-386AA8D717CA}">
      <dgm:prSet/>
      <dgm:spPr/>
      <dgm:t>
        <a:bodyPr/>
        <a:lstStyle/>
        <a:p>
          <a:endParaRPr lang="en-US"/>
        </a:p>
      </dgm:t>
    </dgm:pt>
    <dgm:pt modelId="{CB4D26B2-3B13-4951-875B-5B3CEDC9D485}" type="sibTrans" cxnId="{D152413A-6EC2-46B3-9229-386AA8D717CA}">
      <dgm:prSet/>
      <dgm:spPr/>
      <dgm:t>
        <a:bodyPr/>
        <a:lstStyle/>
        <a:p>
          <a:endParaRPr lang="en-US"/>
        </a:p>
      </dgm:t>
    </dgm:pt>
    <dgm:pt modelId="{5A64BAFB-D50E-43C2-AF48-DFAB83ABD7CB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2255 Post St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8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FD18D5-5360-443D-9C7F-3E974E51011F}" type="parTrans" cxnId="{EB4BC71D-7FEF-4F87-99A6-A1C46EB226FD}">
      <dgm:prSet/>
      <dgm:spPr/>
      <dgm:t>
        <a:bodyPr/>
        <a:lstStyle/>
        <a:p>
          <a:endParaRPr lang="en-US"/>
        </a:p>
      </dgm:t>
    </dgm:pt>
    <dgm:pt modelId="{223E08D0-AFBC-42C1-BF93-02C00B7DCE5D}" type="sibTrans" cxnId="{EB4BC71D-7FEF-4F87-99A6-A1C46EB226FD}">
      <dgm:prSet/>
      <dgm:spPr/>
      <dgm:t>
        <a:bodyPr/>
        <a:lstStyle/>
        <a:p>
          <a:endParaRPr lang="en-US"/>
        </a:p>
      </dgm:t>
    </dgm:pt>
    <dgm:pt modelId="{2DD47551-0268-4CEA-9C27-7B2C83934178}">
      <dgm:prSet phldrT="[Text]"/>
      <dgm:spPr/>
      <dgm:t>
        <a:bodyPr/>
        <a:lstStyle/>
        <a:p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2233 Post St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15</a:t>
          </a:r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FD0F61-8A26-400B-B56F-3B399B4A2E47}" type="parTrans" cxnId="{B2451D39-718C-42D6-A243-D584D57CD500}">
      <dgm:prSet/>
      <dgm:spPr/>
      <dgm:t>
        <a:bodyPr/>
        <a:lstStyle/>
        <a:p>
          <a:endParaRPr lang="en-US"/>
        </a:p>
      </dgm:t>
    </dgm:pt>
    <dgm:pt modelId="{C936D8F4-509B-4533-9C76-7F55997D4026}" type="sibTrans" cxnId="{B2451D39-718C-42D6-A243-D584D57CD500}">
      <dgm:prSet/>
      <dgm:spPr/>
      <dgm:t>
        <a:bodyPr/>
        <a:lstStyle/>
        <a:p>
          <a:endParaRPr lang="en-US"/>
        </a:p>
      </dgm:t>
    </dgm:pt>
    <dgm:pt modelId="{7E6D30B3-4E46-4764-BC8E-C3518E382EB0}">
      <dgm:prSet phldrT="[Text]"/>
      <dgm:spPr/>
      <dgm:t>
        <a:bodyPr/>
        <a:lstStyle/>
        <a:p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2380 Sutter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9</a:t>
          </a:r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7586DD-2618-477D-BD10-FA7EDD49C14B}" type="parTrans" cxnId="{6876FFF5-F690-444C-8DE4-E3AAE5F4C6B6}">
      <dgm:prSet/>
      <dgm:spPr/>
      <dgm:t>
        <a:bodyPr/>
        <a:lstStyle/>
        <a:p>
          <a:endParaRPr lang="en-US"/>
        </a:p>
      </dgm:t>
    </dgm:pt>
    <dgm:pt modelId="{86E2E2C1-EA4F-49D4-B1DC-1B223D649AD3}" type="sibTrans" cxnId="{6876FFF5-F690-444C-8DE4-E3AAE5F4C6B6}">
      <dgm:prSet/>
      <dgm:spPr/>
      <dgm:t>
        <a:bodyPr/>
        <a:lstStyle/>
        <a:p>
          <a:endParaRPr lang="en-US"/>
        </a:p>
      </dgm:t>
    </dgm:pt>
    <dgm:pt modelId="{2725B5F5-1D17-49F3-AB94-3135F6E3638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2330 Post St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29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FC36E1-E529-4DF6-BDD1-2AF85ED4DBE4}" type="parTrans" cxnId="{9AE83706-9DB1-4978-BB4E-DB0EA43A3ECB}">
      <dgm:prSet/>
      <dgm:spPr/>
      <dgm:t>
        <a:bodyPr/>
        <a:lstStyle/>
        <a:p>
          <a:endParaRPr lang="en-US"/>
        </a:p>
      </dgm:t>
    </dgm:pt>
    <dgm:pt modelId="{ADDA65E2-82EC-409F-BC3D-55F3717048A0}" type="sibTrans" cxnId="{9AE83706-9DB1-4978-BB4E-DB0EA43A3ECB}">
      <dgm:prSet/>
      <dgm:spPr/>
      <dgm:t>
        <a:bodyPr/>
        <a:lstStyle/>
        <a:p>
          <a:endParaRPr lang="en-US"/>
        </a:p>
      </dgm:t>
    </dgm:pt>
    <dgm:pt modelId="{8FE444BC-BC80-4B2B-99E6-A60EF2FA1093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1545 Divisadero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28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38F4EB-A9F2-4689-BEF1-AD6630701A28}" type="parTrans" cxnId="{D3AF4DEE-4669-4597-9F65-BB88E0BAB56C}">
      <dgm:prSet/>
      <dgm:spPr/>
      <dgm:t>
        <a:bodyPr/>
        <a:lstStyle/>
        <a:p>
          <a:endParaRPr lang="en-US"/>
        </a:p>
      </dgm:t>
    </dgm:pt>
    <dgm:pt modelId="{746A6775-B6F8-4F16-8ACC-65260802CC2E}" type="sibTrans" cxnId="{D3AF4DEE-4669-4597-9F65-BB88E0BAB56C}">
      <dgm:prSet/>
      <dgm:spPr/>
      <dgm:t>
        <a:bodyPr/>
        <a:lstStyle/>
        <a:p>
          <a:endParaRPr lang="en-US"/>
        </a:p>
      </dgm:t>
    </dgm:pt>
    <dgm:pt modelId="{D3B617D6-9816-4BF5-87D3-66A00C534D3C}">
      <dgm:prSet phldrT="[Text]"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Mount Zion Hospital (151)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1366B9-FEDB-471C-8EDB-BB1F707A06F3}" type="parTrans" cxnId="{F393AEB0-BBC7-4FFE-B97B-5E5A90138ED8}">
      <dgm:prSet/>
      <dgm:spPr/>
      <dgm:t>
        <a:bodyPr/>
        <a:lstStyle/>
        <a:p>
          <a:endParaRPr lang="en-US"/>
        </a:p>
      </dgm:t>
    </dgm:pt>
    <dgm:pt modelId="{738C96D7-0CE2-47F5-A4E7-1E900D6794D5}" type="sibTrans" cxnId="{F393AEB0-BBC7-4FFE-B97B-5E5A90138ED8}">
      <dgm:prSet/>
      <dgm:spPr/>
      <dgm:t>
        <a:bodyPr/>
        <a:lstStyle/>
        <a:p>
          <a:endParaRPr lang="en-US"/>
        </a:p>
      </dgm:t>
    </dgm:pt>
    <dgm:pt modelId="{BB9CDB3E-4734-45E0-801E-545B8DC13D9F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2356 Sutter 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7D5815-7F65-4E1A-9F34-D2F05BF77197}" type="parTrans" cxnId="{50946FC9-554D-4A45-ACC0-C566650FC20C}">
      <dgm:prSet/>
      <dgm:spPr/>
      <dgm:t>
        <a:bodyPr/>
        <a:lstStyle/>
        <a:p>
          <a:endParaRPr lang="en-US"/>
        </a:p>
      </dgm:t>
    </dgm:pt>
    <dgm:pt modelId="{D7BEE03D-802B-46B4-8E5A-A4EE4D990482}" type="sibTrans" cxnId="{50946FC9-554D-4A45-ACC0-C566650FC20C}">
      <dgm:prSet/>
      <dgm:spPr/>
      <dgm:t>
        <a:bodyPr/>
        <a:lstStyle/>
        <a:p>
          <a:endParaRPr lang="en-US"/>
        </a:p>
      </dgm:t>
    </dgm:pt>
    <dgm:pt modelId="{02423F58-7783-42BB-A777-607346E2F59B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3360 Geary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4E5D8F-2C4E-46C7-B4F9-AA21060AAB2D}" type="parTrans" cxnId="{DEBA0F1F-5893-4733-871A-C10AC4F8FBB3}">
      <dgm:prSet/>
      <dgm:spPr/>
      <dgm:t>
        <a:bodyPr/>
        <a:lstStyle/>
        <a:p>
          <a:endParaRPr lang="en-US"/>
        </a:p>
      </dgm:t>
    </dgm:pt>
    <dgm:pt modelId="{01922175-23C9-4904-96B4-958870C8B978}" type="sibTrans" cxnId="{DEBA0F1F-5893-4733-871A-C10AC4F8FBB3}">
      <dgm:prSet/>
      <dgm:spPr/>
      <dgm:t>
        <a:bodyPr/>
        <a:lstStyle/>
        <a:p>
          <a:endParaRPr lang="en-US"/>
        </a:p>
      </dgm:t>
    </dgm:pt>
    <dgm:pt modelId="{1D03B7F8-0868-4DBA-B808-92E890C89E39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MTZ Cancer Center (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47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556384-064D-48FC-9A1D-9366D2DCB479}" type="parTrans" cxnId="{1D5AD27E-268A-482F-9D61-49D58B04C50C}">
      <dgm:prSet/>
      <dgm:spPr/>
      <dgm:t>
        <a:bodyPr/>
        <a:lstStyle/>
        <a:p>
          <a:endParaRPr lang="en-US"/>
        </a:p>
      </dgm:t>
    </dgm:pt>
    <dgm:pt modelId="{1210FD3F-D0D5-45BF-8B10-B0C43396CDFB}" type="sibTrans" cxnId="{1D5AD27E-268A-482F-9D61-49D58B04C50C}">
      <dgm:prSet/>
      <dgm:spPr/>
      <dgm:t>
        <a:bodyPr/>
        <a:lstStyle/>
        <a:p>
          <a:endParaRPr lang="en-US"/>
        </a:p>
      </dgm:t>
    </dgm:pt>
    <dgm:pt modelId="{2C194F5C-E421-40B3-BCDC-42571C7B7FF6}" type="pres">
      <dgm:prSet presAssocID="{D84BC905-D523-49D1-8F93-A9031E3367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FD58091-F4AB-4EBF-80E0-884EC38592D1}" type="pres">
      <dgm:prSet presAssocID="{70DD25A9-5BD4-4BF1-947E-048C3D2CF987}" presName="parComposite" presStyleCnt="0"/>
      <dgm:spPr/>
    </dgm:pt>
    <dgm:pt modelId="{9276BF4D-BDB7-4FBE-AB8B-C4F67F4C45EA}" type="pres">
      <dgm:prSet presAssocID="{70DD25A9-5BD4-4BF1-947E-048C3D2CF987}" presName="parBigCircle" presStyleLbl="node0" presStyleIdx="0" presStyleCnt="2"/>
      <dgm:spPr>
        <a:solidFill>
          <a:srgbClr val="F48024"/>
        </a:solidFill>
      </dgm:spPr>
    </dgm:pt>
    <dgm:pt modelId="{986B8EFC-8BC8-4E8E-80CC-1588E0B46C42}" type="pres">
      <dgm:prSet presAssocID="{70DD25A9-5BD4-4BF1-947E-048C3D2CF987}" presName="parTx" presStyleLbl="revTx" presStyleIdx="0" presStyleCnt="24"/>
      <dgm:spPr/>
      <dgm:t>
        <a:bodyPr/>
        <a:lstStyle/>
        <a:p>
          <a:endParaRPr lang="en-US"/>
        </a:p>
      </dgm:t>
    </dgm:pt>
    <dgm:pt modelId="{6C04DB7B-9B31-421F-886A-5CA4D8783374}" type="pres">
      <dgm:prSet presAssocID="{70DD25A9-5BD4-4BF1-947E-048C3D2CF987}" presName="bSpace" presStyleCnt="0"/>
      <dgm:spPr/>
    </dgm:pt>
    <dgm:pt modelId="{B8224D3C-00A3-4336-8AD2-0E4B9F69DA78}" type="pres">
      <dgm:prSet presAssocID="{70DD25A9-5BD4-4BF1-947E-048C3D2CF987}" presName="parBackupNorm" presStyleCnt="0"/>
      <dgm:spPr/>
    </dgm:pt>
    <dgm:pt modelId="{B813D3C8-AE64-4418-991D-E871E4DC06B3}" type="pres">
      <dgm:prSet presAssocID="{A5D06B29-DBBC-42DF-B233-33000B1381D8}" presName="parSpace" presStyleCnt="0"/>
      <dgm:spPr/>
    </dgm:pt>
    <dgm:pt modelId="{37864030-1F04-49B1-ACD5-4347FD6EE891}" type="pres">
      <dgm:prSet presAssocID="{DFE3996C-C7A3-4C5C-BD74-9F5C63D6A3EA}" presName="desBackupLeftNorm" presStyleCnt="0"/>
      <dgm:spPr/>
    </dgm:pt>
    <dgm:pt modelId="{C981D6D9-4455-42F1-A08F-FD97CFEA08C0}" type="pres">
      <dgm:prSet presAssocID="{DFE3996C-C7A3-4C5C-BD74-9F5C63D6A3EA}" presName="desComposite" presStyleCnt="0"/>
      <dgm:spPr/>
    </dgm:pt>
    <dgm:pt modelId="{CE784B73-C410-4082-868E-E1A169E68436}" type="pres">
      <dgm:prSet presAssocID="{DFE3996C-C7A3-4C5C-BD74-9F5C63D6A3EA}" presName="desCircle" presStyleLbl="node1" presStyleIdx="0" presStyleCnt="11"/>
      <dgm:spPr>
        <a:solidFill>
          <a:srgbClr val="90BD31"/>
        </a:solidFill>
      </dgm:spPr>
    </dgm:pt>
    <dgm:pt modelId="{78901938-C80A-4E26-82D9-631F5421AE05}" type="pres">
      <dgm:prSet presAssocID="{DFE3996C-C7A3-4C5C-BD74-9F5C63D6A3EA}" presName="chTx" presStyleLbl="revTx" presStyleIdx="1" presStyleCnt="24"/>
      <dgm:spPr/>
      <dgm:t>
        <a:bodyPr/>
        <a:lstStyle/>
        <a:p>
          <a:endParaRPr lang="en-US"/>
        </a:p>
      </dgm:t>
    </dgm:pt>
    <dgm:pt modelId="{9182AA1F-DEB2-4B6B-A972-93C05DF89C3A}" type="pres">
      <dgm:prSet presAssocID="{DFE3996C-C7A3-4C5C-BD74-9F5C63D6A3EA}" presName="desTx" presStyleLbl="revTx" presStyleIdx="2" presStyleCnt="24">
        <dgm:presLayoutVars>
          <dgm:bulletEnabled val="1"/>
        </dgm:presLayoutVars>
      </dgm:prSet>
      <dgm:spPr/>
    </dgm:pt>
    <dgm:pt modelId="{099BFB94-6726-4B33-BBB0-0FF4BB470E8A}" type="pres">
      <dgm:prSet presAssocID="{DFE3996C-C7A3-4C5C-BD74-9F5C63D6A3EA}" presName="desBackupRightNorm" presStyleCnt="0"/>
      <dgm:spPr/>
    </dgm:pt>
    <dgm:pt modelId="{AD6257C3-4DBE-42AB-BED8-1C3036F35BAD}" type="pres">
      <dgm:prSet presAssocID="{FE189EB4-B72E-4007-B232-F58AA1238C93}" presName="desSpace" presStyleCnt="0"/>
      <dgm:spPr/>
    </dgm:pt>
    <dgm:pt modelId="{36A71CB4-4F78-49C7-B1D0-A6E65F7823AF}" type="pres">
      <dgm:prSet presAssocID="{201B4936-8BBC-4E01-93C5-4F86D8A0BCCB}" presName="desBackupLeftNorm" presStyleCnt="0"/>
      <dgm:spPr/>
    </dgm:pt>
    <dgm:pt modelId="{0877B8A7-480E-411C-80F9-AC85958D735E}" type="pres">
      <dgm:prSet presAssocID="{201B4936-8BBC-4E01-93C5-4F86D8A0BCCB}" presName="desComposite" presStyleCnt="0"/>
      <dgm:spPr/>
    </dgm:pt>
    <dgm:pt modelId="{7B7DF4CF-179F-4601-B737-C218114A822A}" type="pres">
      <dgm:prSet presAssocID="{201B4936-8BBC-4E01-93C5-4F86D8A0BCCB}" presName="desCircle" presStyleLbl="node1" presStyleIdx="1" presStyleCnt="11"/>
      <dgm:spPr>
        <a:solidFill>
          <a:srgbClr val="90BD31"/>
        </a:solidFill>
      </dgm:spPr>
    </dgm:pt>
    <dgm:pt modelId="{6713E1C8-109C-43BD-AD35-83A4595EF015}" type="pres">
      <dgm:prSet presAssocID="{201B4936-8BBC-4E01-93C5-4F86D8A0BCCB}" presName="chTx" presStyleLbl="revTx" presStyleIdx="3" presStyleCnt="24"/>
      <dgm:spPr/>
      <dgm:t>
        <a:bodyPr/>
        <a:lstStyle/>
        <a:p>
          <a:endParaRPr lang="en-US"/>
        </a:p>
      </dgm:t>
    </dgm:pt>
    <dgm:pt modelId="{D184338A-9207-45D9-921B-B870FB72E90D}" type="pres">
      <dgm:prSet presAssocID="{201B4936-8BBC-4E01-93C5-4F86D8A0BCCB}" presName="desTx" presStyleLbl="revTx" presStyleIdx="4" presStyleCnt="24">
        <dgm:presLayoutVars>
          <dgm:bulletEnabled val="1"/>
        </dgm:presLayoutVars>
      </dgm:prSet>
      <dgm:spPr/>
    </dgm:pt>
    <dgm:pt modelId="{01484532-E249-415C-A7B6-30A03E08C3F0}" type="pres">
      <dgm:prSet presAssocID="{201B4936-8BBC-4E01-93C5-4F86D8A0BCCB}" presName="desBackupRightNorm" presStyleCnt="0"/>
      <dgm:spPr/>
    </dgm:pt>
    <dgm:pt modelId="{16DD7E83-15C9-45BA-8009-6D24A835E4EF}" type="pres">
      <dgm:prSet presAssocID="{C474EFF2-E07E-4884-A15F-D74CC41FEBC3}" presName="desSpace" presStyleCnt="0"/>
      <dgm:spPr/>
    </dgm:pt>
    <dgm:pt modelId="{B3DEA039-C274-4C6E-BB19-97AAA36BC10D}" type="pres">
      <dgm:prSet presAssocID="{7E6D30B3-4E46-4764-BC8E-C3518E382EB0}" presName="desBackupLeftNorm" presStyleCnt="0"/>
      <dgm:spPr/>
    </dgm:pt>
    <dgm:pt modelId="{607F10D9-2097-4B5C-B527-266919DACE80}" type="pres">
      <dgm:prSet presAssocID="{7E6D30B3-4E46-4764-BC8E-C3518E382EB0}" presName="desComposite" presStyleCnt="0"/>
      <dgm:spPr/>
    </dgm:pt>
    <dgm:pt modelId="{4D3CF19E-A010-4344-AFA4-F7B88BDF5267}" type="pres">
      <dgm:prSet presAssocID="{7E6D30B3-4E46-4764-BC8E-C3518E382EB0}" presName="desCircle" presStyleLbl="node1" presStyleIdx="2" presStyleCnt="11"/>
      <dgm:spPr>
        <a:solidFill>
          <a:srgbClr val="90BD31"/>
        </a:solidFill>
      </dgm:spPr>
    </dgm:pt>
    <dgm:pt modelId="{13C0E05F-55EB-4414-A4F3-D12BD5AE2013}" type="pres">
      <dgm:prSet presAssocID="{7E6D30B3-4E46-4764-BC8E-C3518E382EB0}" presName="chTx" presStyleLbl="revTx" presStyleIdx="5" presStyleCnt="24"/>
      <dgm:spPr/>
      <dgm:t>
        <a:bodyPr/>
        <a:lstStyle/>
        <a:p>
          <a:endParaRPr lang="en-US"/>
        </a:p>
      </dgm:t>
    </dgm:pt>
    <dgm:pt modelId="{B84AA348-6002-44E9-AD59-E4CA19EC9CF9}" type="pres">
      <dgm:prSet presAssocID="{7E6D30B3-4E46-4764-BC8E-C3518E382EB0}" presName="desTx" presStyleLbl="revTx" presStyleIdx="6" presStyleCnt="24">
        <dgm:presLayoutVars>
          <dgm:bulletEnabled val="1"/>
        </dgm:presLayoutVars>
      </dgm:prSet>
      <dgm:spPr/>
    </dgm:pt>
    <dgm:pt modelId="{FB64E4CE-84D0-4E7A-B2F0-BF073302EF59}" type="pres">
      <dgm:prSet presAssocID="{7E6D30B3-4E46-4764-BC8E-C3518E382EB0}" presName="desBackupRightNorm" presStyleCnt="0"/>
      <dgm:spPr/>
    </dgm:pt>
    <dgm:pt modelId="{2F724258-8E09-43AA-A4C9-8B5A1C667B49}" type="pres">
      <dgm:prSet presAssocID="{86E2E2C1-EA4F-49D4-B1DC-1B223D649AD3}" presName="desSpace" presStyleCnt="0"/>
      <dgm:spPr/>
    </dgm:pt>
    <dgm:pt modelId="{B7E6E78C-9FCA-4FAB-8A5F-2A6CA1AB8302}" type="pres">
      <dgm:prSet presAssocID="{EDFFE332-4414-4BFA-A15F-722481BD4462}" presName="desBackupLeftNorm" presStyleCnt="0"/>
      <dgm:spPr/>
    </dgm:pt>
    <dgm:pt modelId="{1AB4295E-7F6A-4761-AF15-291C93C2A4D2}" type="pres">
      <dgm:prSet presAssocID="{EDFFE332-4414-4BFA-A15F-722481BD4462}" presName="desComposite" presStyleCnt="0"/>
      <dgm:spPr/>
    </dgm:pt>
    <dgm:pt modelId="{F12BC935-F301-4B95-B777-30A2D5D24EDF}" type="pres">
      <dgm:prSet presAssocID="{EDFFE332-4414-4BFA-A15F-722481BD4462}" presName="desCircle" presStyleLbl="node1" presStyleIdx="3" presStyleCnt="11"/>
      <dgm:spPr>
        <a:solidFill>
          <a:srgbClr val="90BD31"/>
        </a:solidFill>
      </dgm:spPr>
    </dgm:pt>
    <dgm:pt modelId="{8F97D6EF-8A41-4A14-AACE-05E2F5370D31}" type="pres">
      <dgm:prSet presAssocID="{EDFFE332-4414-4BFA-A15F-722481BD4462}" presName="chTx" presStyleLbl="revTx" presStyleIdx="7" presStyleCnt="24"/>
      <dgm:spPr/>
      <dgm:t>
        <a:bodyPr/>
        <a:lstStyle/>
        <a:p>
          <a:endParaRPr lang="en-US"/>
        </a:p>
      </dgm:t>
    </dgm:pt>
    <dgm:pt modelId="{94C92CB6-12F5-4189-B545-4539DDEF2BE7}" type="pres">
      <dgm:prSet presAssocID="{EDFFE332-4414-4BFA-A15F-722481BD4462}" presName="desTx" presStyleLbl="revTx" presStyleIdx="8" presStyleCnt="24">
        <dgm:presLayoutVars>
          <dgm:bulletEnabled val="1"/>
        </dgm:presLayoutVars>
      </dgm:prSet>
      <dgm:spPr/>
    </dgm:pt>
    <dgm:pt modelId="{C21F2DAF-E13A-4A56-92EF-75A2F76738DE}" type="pres">
      <dgm:prSet presAssocID="{EDFFE332-4414-4BFA-A15F-722481BD4462}" presName="desBackupRightNorm" presStyleCnt="0"/>
      <dgm:spPr/>
    </dgm:pt>
    <dgm:pt modelId="{66623CDB-07CB-407A-B343-075A1B24C37B}" type="pres">
      <dgm:prSet presAssocID="{CB4D26B2-3B13-4951-875B-5B3CEDC9D485}" presName="desSpace" presStyleCnt="0"/>
      <dgm:spPr/>
    </dgm:pt>
    <dgm:pt modelId="{982D2768-FF70-46BA-A114-DF47D40D054A}" type="pres">
      <dgm:prSet presAssocID="{5A64BAFB-D50E-43C2-AF48-DFAB83ABD7CB}" presName="desBackupLeftNorm" presStyleCnt="0"/>
      <dgm:spPr/>
    </dgm:pt>
    <dgm:pt modelId="{26DF28BC-F4BD-4E00-BD4B-BB3373A799A1}" type="pres">
      <dgm:prSet presAssocID="{5A64BAFB-D50E-43C2-AF48-DFAB83ABD7CB}" presName="desComposite" presStyleCnt="0"/>
      <dgm:spPr/>
    </dgm:pt>
    <dgm:pt modelId="{29BE07D2-C757-4650-9383-271CE3556228}" type="pres">
      <dgm:prSet presAssocID="{5A64BAFB-D50E-43C2-AF48-DFAB83ABD7CB}" presName="desCircle" presStyleLbl="node1" presStyleIdx="4" presStyleCnt="11"/>
      <dgm:spPr>
        <a:solidFill>
          <a:srgbClr val="90BD31"/>
        </a:solidFill>
      </dgm:spPr>
    </dgm:pt>
    <dgm:pt modelId="{56F3D8E0-5A06-42F2-9594-439C7982035C}" type="pres">
      <dgm:prSet presAssocID="{5A64BAFB-D50E-43C2-AF48-DFAB83ABD7CB}" presName="chTx" presStyleLbl="revTx" presStyleIdx="9" presStyleCnt="24"/>
      <dgm:spPr/>
      <dgm:t>
        <a:bodyPr/>
        <a:lstStyle/>
        <a:p>
          <a:endParaRPr lang="en-US"/>
        </a:p>
      </dgm:t>
    </dgm:pt>
    <dgm:pt modelId="{BA4DEAD0-9BDD-46CD-BF31-A64B076C3764}" type="pres">
      <dgm:prSet presAssocID="{5A64BAFB-D50E-43C2-AF48-DFAB83ABD7CB}" presName="desTx" presStyleLbl="revTx" presStyleIdx="10" presStyleCnt="24">
        <dgm:presLayoutVars>
          <dgm:bulletEnabled val="1"/>
        </dgm:presLayoutVars>
      </dgm:prSet>
      <dgm:spPr/>
    </dgm:pt>
    <dgm:pt modelId="{FB5F2D43-47F4-4ACA-959A-7AD85DE14C7C}" type="pres">
      <dgm:prSet presAssocID="{5A64BAFB-D50E-43C2-AF48-DFAB83ABD7CB}" presName="desBackupRightNorm" presStyleCnt="0"/>
      <dgm:spPr/>
    </dgm:pt>
    <dgm:pt modelId="{E2A0E788-36CF-40CA-936A-1C095DF9C60F}" type="pres">
      <dgm:prSet presAssocID="{223E08D0-AFBC-42C1-BF93-02C00B7DCE5D}" presName="desSpace" presStyleCnt="0"/>
      <dgm:spPr/>
    </dgm:pt>
    <dgm:pt modelId="{BC85BFD1-0C73-47E8-A2B2-C81BC9385798}" type="pres">
      <dgm:prSet presAssocID="{2DD47551-0268-4CEA-9C27-7B2C83934178}" presName="desBackupLeftNorm" presStyleCnt="0"/>
      <dgm:spPr/>
    </dgm:pt>
    <dgm:pt modelId="{066B4FC6-D619-42A5-A978-DAF474386F5B}" type="pres">
      <dgm:prSet presAssocID="{2DD47551-0268-4CEA-9C27-7B2C83934178}" presName="desComposite" presStyleCnt="0"/>
      <dgm:spPr/>
    </dgm:pt>
    <dgm:pt modelId="{4796904E-5D3D-407D-8AFC-C2FDDDEAB5A1}" type="pres">
      <dgm:prSet presAssocID="{2DD47551-0268-4CEA-9C27-7B2C83934178}" presName="desCircle" presStyleLbl="node1" presStyleIdx="5" presStyleCnt="11"/>
      <dgm:spPr>
        <a:solidFill>
          <a:srgbClr val="90BD31"/>
        </a:solidFill>
      </dgm:spPr>
    </dgm:pt>
    <dgm:pt modelId="{8065C8EC-2A29-4765-855D-0289E4F6F140}" type="pres">
      <dgm:prSet presAssocID="{2DD47551-0268-4CEA-9C27-7B2C83934178}" presName="chTx" presStyleLbl="revTx" presStyleIdx="11" presStyleCnt="24"/>
      <dgm:spPr/>
      <dgm:t>
        <a:bodyPr/>
        <a:lstStyle/>
        <a:p>
          <a:endParaRPr lang="en-US"/>
        </a:p>
      </dgm:t>
    </dgm:pt>
    <dgm:pt modelId="{70424F43-DAB0-4210-A575-4F6EE32D02D2}" type="pres">
      <dgm:prSet presAssocID="{2DD47551-0268-4CEA-9C27-7B2C83934178}" presName="desTx" presStyleLbl="revTx" presStyleIdx="12" presStyleCnt="24">
        <dgm:presLayoutVars>
          <dgm:bulletEnabled val="1"/>
        </dgm:presLayoutVars>
      </dgm:prSet>
      <dgm:spPr/>
    </dgm:pt>
    <dgm:pt modelId="{081AE161-FAC7-49CE-A193-A9F4C1420D5A}" type="pres">
      <dgm:prSet presAssocID="{2DD47551-0268-4CEA-9C27-7B2C83934178}" presName="desBackupRightNorm" presStyleCnt="0"/>
      <dgm:spPr/>
    </dgm:pt>
    <dgm:pt modelId="{4091929D-D19F-4846-871D-F837BD731738}" type="pres">
      <dgm:prSet presAssocID="{C936D8F4-509B-4533-9C76-7F55997D4026}" presName="desSpace" presStyleCnt="0"/>
      <dgm:spPr/>
    </dgm:pt>
    <dgm:pt modelId="{B9705F11-C50A-4E71-8D7E-7E9C03F17E7B}" type="pres">
      <dgm:prSet presAssocID="{2725B5F5-1D17-49F3-AB94-3135F6E3638D}" presName="desBackupLeftNorm" presStyleCnt="0"/>
      <dgm:spPr/>
    </dgm:pt>
    <dgm:pt modelId="{B0EFEACC-7013-41AC-8141-60E7C431E93A}" type="pres">
      <dgm:prSet presAssocID="{2725B5F5-1D17-49F3-AB94-3135F6E3638D}" presName="desComposite" presStyleCnt="0"/>
      <dgm:spPr/>
    </dgm:pt>
    <dgm:pt modelId="{4FAB3EEC-5E98-4B4D-A9EC-BBAD0E951174}" type="pres">
      <dgm:prSet presAssocID="{2725B5F5-1D17-49F3-AB94-3135F6E3638D}" presName="desCircle" presStyleLbl="node1" presStyleIdx="6" presStyleCnt="11"/>
      <dgm:spPr>
        <a:solidFill>
          <a:srgbClr val="90BD31"/>
        </a:solidFill>
      </dgm:spPr>
    </dgm:pt>
    <dgm:pt modelId="{19A3BA52-50F6-4DF2-9F03-420F5E1CDF39}" type="pres">
      <dgm:prSet presAssocID="{2725B5F5-1D17-49F3-AB94-3135F6E3638D}" presName="chTx" presStyleLbl="revTx" presStyleIdx="13" presStyleCnt="24"/>
      <dgm:spPr/>
      <dgm:t>
        <a:bodyPr/>
        <a:lstStyle/>
        <a:p>
          <a:endParaRPr lang="en-US"/>
        </a:p>
      </dgm:t>
    </dgm:pt>
    <dgm:pt modelId="{A2BAE474-3142-4682-83A3-ADEFAF6E8B5C}" type="pres">
      <dgm:prSet presAssocID="{2725B5F5-1D17-49F3-AB94-3135F6E3638D}" presName="desTx" presStyleLbl="revTx" presStyleIdx="14" presStyleCnt="24">
        <dgm:presLayoutVars>
          <dgm:bulletEnabled val="1"/>
        </dgm:presLayoutVars>
      </dgm:prSet>
      <dgm:spPr/>
    </dgm:pt>
    <dgm:pt modelId="{9EFF1E49-35B1-4B4C-8C8E-4928F9F912DE}" type="pres">
      <dgm:prSet presAssocID="{2725B5F5-1D17-49F3-AB94-3135F6E3638D}" presName="desBackupRightNorm" presStyleCnt="0"/>
      <dgm:spPr/>
    </dgm:pt>
    <dgm:pt modelId="{0E0ED7F5-54C7-4D47-AADF-B47DFD6EB6EE}" type="pres">
      <dgm:prSet presAssocID="{ADDA65E2-82EC-409F-BC3D-55F3717048A0}" presName="desSpace" presStyleCnt="0"/>
      <dgm:spPr/>
    </dgm:pt>
    <dgm:pt modelId="{8A69B3E6-D197-4A7E-81E7-CCF8D15841DF}" type="pres">
      <dgm:prSet presAssocID="{8FE444BC-BC80-4B2B-99E6-A60EF2FA1093}" presName="desBackupLeftNorm" presStyleCnt="0"/>
      <dgm:spPr/>
    </dgm:pt>
    <dgm:pt modelId="{13747F74-AA37-4C73-A59E-FB3D8BE7185E}" type="pres">
      <dgm:prSet presAssocID="{8FE444BC-BC80-4B2B-99E6-A60EF2FA1093}" presName="desComposite" presStyleCnt="0"/>
      <dgm:spPr/>
    </dgm:pt>
    <dgm:pt modelId="{D5D4495E-24EF-4D41-9AD4-70836E913C72}" type="pres">
      <dgm:prSet presAssocID="{8FE444BC-BC80-4B2B-99E6-A60EF2FA1093}" presName="desCircle" presStyleLbl="node1" presStyleIdx="7" presStyleCnt="11"/>
      <dgm:spPr>
        <a:solidFill>
          <a:srgbClr val="90BD31"/>
        </a:solidFill>
      </dgm:spPr>
    </dgm:pt>
    <dgm:pt modelId="{E51F4DA7-73AD-4CC2-A5FD-7904DEBC06EF}" type="pres">
      <dgm:prSet presAssocID="{8FE444BC-BC80-4B2B-99E6-A60EF2FA1093}" presName="chTx" presStyleLbl="revTx" presStyleIdx="15" presStyleCnt="24"/>
      <dgm:spPr/>
      <dgm:t>
        <a:bodyPr/>
        <a:lstStyle/>
        <a:p>
          <a:endParaRPr lang="en-US"/>
        </a:p>
      </dgm:t>
    </dgm:pt>
    <dgm:pt modelId="{3BF0AEEC-58A7-4F33-8427-9A074F69548D}" type="pres">
      <dgm:prSet presAssocID="{8FE444BC-BC80-4B2B-99E6-A60EF2FA1093}" presName="desTx" presStyleLbl="revTx" presStyleIdx="16" presStyleCnt="24">
        <dgm:presLayoutVars>
          <dgm:bulletEnabled val="1"/>
        </dgm:presLayoutVars>
      </dgm:prSet>
      <dgm:spPr/>
    </dgm:pt>
    <dgm:pt modelId="{2DD9A7AB-B808-4073-A961-F7FEA8D1698F}" type="pres">
      <dgm:prSet presAssocID="{8FE444BC-BC80-4B2B-99E6-A60EF2FA1093}" presName="desBackupRightNorm" presStyleCnt="0"/>
      <dgm:spPr/>
    </dgm:pt>
    <dgm:pt modelId="{6E67B35C-9B1A-4DF3-8D6D-45627E94A6CB}" type="pres">
      <dgm:prSet presAssocID="{746A6775-B6F8-4F16-8ACC-65260802CC2E}" presName="desSpace" presStyleCnt="0"/>
      <dgm:spPr/>
    </dgm:pt>
    <dgm:pt modelId="{7EA96036-B496-46E3-9DE3-85BDDD14CB8A}" type="pres">
      <dgm:prSet presAssocID="{D3B617D6-9816-4BF5-87D3-66A00C534D3C}" presName="parComposite" presStyleCnt="0"/>
      <dgm:spPr/>
    </dgm:pt>
    <dgm:pt modelId="{1061501D-896F-4B9F-AD7F-24912B0C20DD}" type="pres">
      <dgm:prSet presAssocID="{D3B617D6-9816-4BF5-87D3-66A00C534D3C}" presName="parBigCircle" presStyleLbl="node0" presStyleIdx="1" presStyleCnt="2"/>
      <dgm:spPr>
        <a:solidFill>
          <a:srgbClr val="178CCB"/>
        </a:solidFill>
      </dgm:spPr>
    </dgm:pt>
    <dgm:pt modelId="{ED96098C-1C9A-472C-BF76-EB6454604D3C}" type="pres">
      <dgm:prSet presAssocID="{D3B617D6-9816-4BF5-87D3-66A00C534D3C}" presName="parTx" presStyleLbl="revTx" presStyleIdx="17" presStyleCnt="24"/>
      <dgm:spPr/>
      <dgm:t>
        <a:bodyPr/>
        <a:lstStyle/>
        <a:p>
          <a:endParaRPr lang="en-US"/>
        </a:p>
      </dgm:t>
    </dgm:pt>
    <dgm:pt modelId="{DF6AD8E9-1F8E-4775-BF65-B1085E1E3C4F}" type="pres">
      <dgm:prSet presAssocID="{D3B617D6-9816-4BF5-87D3-66A00C534D3C}" presName="bSpace" presStyleCnt="0"/>
      <dgm:spPr/>
    </dgm:pt>
    <dgm:pt modelId="{161600F1-6D94-4012-B133-9F3DDC2E7958}" type="pres">
      <dgm:prSet presAssocID="{D3B617D6-9816-4BF5-87D3-66A00C534D3C}" presName="parBackupNorm" presStyleCnt="0"/>
      <dgm:spPr/>
    </dgm:pt>
    <dgm:pt modelId="{7211331E-CD13-4DB6-B601-44FC6E63F88E}" type="pres">
      <dgm:prSet presAssocID="{738C96D7-0CE2-47F5-A4E7-1E900D6794D5}" presName="parSpace" presStyleCnt="0"/>
      <dgm:spPr/>
    </dgm:pt>
    <dgm:pt modelId="{099D3E4A-C7D5-4B16-BA19-82E10693C262}" type="pres">
      <dgm:prSet presAssocID="{1D03B7F8-0868-4DBA-B808-92E890C89E39}" presName="desBackupLeftNorm" presStyleCnt="0"/>
      <dgm:spPr/>
    </dgm:pt>
    <dgm:pt modelId="{B7C46CD4-9B68-4E4B-815D-0B7F80390AC4}" type="pres">
      <dgm:prSet presAssocID="{1D03B7F8-0868-4DBA-B808-92E890C89E39}" presName="desComposite" presStyleCnt="0"/>
      <dgm:spPr/>
    </dgm:pt>
    <dgm:pt modelId="{581AE581-3589-4CEC-8B0A-2A4CDCFD195E}" type="pres">
      <dgm:prSet presAssocID="{1D03B7F8-0868-4DBA-B808-92E890C89E39}" presName="desCircle" presStyleLbl="node1" presStyleIdx="8" presStyleCnt="11"/>
      <dgm:spPr>
        <a:solidFill>
          <a:srgbClr val="90BD31"/>
        </a:solidFill>
      </dgm:spPr>
    </dgm:pt>
    <dgm:pt modelId="{60513C42-222D-4012-98D8-8331ABB1B181}" type="pres">
      <dgm:prSet presAssocID="{1D03B7F8-0868-4DBA-B808-92E890C89E39}" presName="chTx" presStyleLbl="revTx" presStyleIdx="18" presStyleCnt="24"/>
      <dgm:spPr/>
      <dgm:t>
        <a:bodyPr/>
        <a:lstStyle/>
        <a:p>
          <a:endParaRPr lang="en-US"/>
        </a:p>
      </dgm:t>
    </dgm:pt>
    <dgm:pt modelId="{7DEA03B8-1472-4209-A360-91765B0B1265}" type="pres">
      <dgm:prSet presAssocID="{1D03B7F8-0868-4DBA-B808-92E890C89E39}" presName="desTx" presStyleLbl="revTx" presStyleIdx="19" presStyleCnt="24">
        <dgm:presLayoutVars>
          <dgm:bulletEnabled val="1"/>
        </dgm:presLayoutVars>
      </dgm:prSet>
      <dgm:spPr/>
    </dgm:pt>
    <dgm:pt modelId="{F66922E5-C2E5-44A9-8ABA-77B61D695966}" type="pres">
      <dgm:prSet presAssocID="{1D03B7F8-0868-4DBA-B808-92E890C89E39}" presName="desBackupRightNorm" presStyleCnt="0"/>
      <dgm:spPr/>
    </dgm:pt>
    <dgm:pt modelId="{6501E0FC-B32E-462B-BECB-BF263AC8C439}" type="pres">
      <dgm:prSet presAssocID="{1210FD3F-D0D5-45BF-8B10-B0C43396CDFB}" presName="desSpace" presStyleCnt="0"/>
      <dgm:spPr/>
    </dgm:pt>
    <dgm:pt modelId="{AA1DED26-A5AE-43F9-87DF-1FCC93344966}" type="pres">
      <dgm:prSet presAssocID="{BB9CDB3E-4734-45E0-801E-545B8DC13D9F}" presName="desBackupLeftNorm" presStyleCnt="0"/>
      <dgm:spPr/>
    </dgm:pt>
    <dgm:pt modelId="{667C8BDE-3DFC-446B-A833-B16D2E32AAB2}" type="pres">
      <dgm:prSet presAssocID="{BB9CDB3E-4734-45E0-801E-545B8DC13D9F}" presName="desComposite" presStyleCnt="0"/>
      <dgm:spPr/>
    </dgm:pt>
    <dgm:pt modelId="{C93DE81A-F7AB-4C8A-9F5C-C8D3F277267A}" type="pres">
      <dgm:prSet presAssocID="{BB9CDB3E-4734-45E0-801E-545B8DC13D9F}" presName="desCircle" presStyleLbl="node1" presStyleIdx="9" presStyleCnt="11"/>
      <dgm:spPr>
        <a:solidFill>
          <a:srgbClr val="90BD31"/>
        </a:solidFill>
      </dgm:spPr>
    </dgm:pt>
    <dgm:pt modelId="{B97F2623-89BF-4778-9A7F-3F6CC92A45BD}" type="pres">
      <dgm:prSet presAssocID="{BB9CDB3E-4734-45E0-801E-545B8DC13D9F}" presName="chTx" presStyleLbl="revTx" presStyleIdx="20" presStyleCnt="24"/>
      <dgm:spPr/>
      <dgm:t>
        <a:bodyPr/>
        <a:lstStyle/>
        <a:p>
          <a:endParaRPr lang="en-US"/>
        </a:p>
      </dgm:t>
    </dgm:pt>
    <dgm:pt modelId="{10055CE4-D7B7-47E6-8C96-C94436802F05}" type="pres">
      <dgm:prSet presAssocID="{BB9CDB3E-4734-45E0-801E-545B8DC13D9F}" presName="desTx" presStyleLbl="revTx" presStyleIdx="21" presStyleCnt="24">
        <dgm:presLayoutVars>
          <dgm:bulletEnabled val="1"/>
        </dgm:presLayoutVars>
      </dgm:prSet>
      <dgm:spPr/>
    </dgm:pt>
    <dgm:pt modelId="{1AEA6E09-E0CB-43AA-B96B-93692F6F404C}" type="pres">
      <dgm:prSet presAssocID="{BB9CDB3E-4734-45E0-801E-545B8DC13D9F}" presName="desBackupRightNorm" presStyleCnt="0"/>
      <dgm:spPr/>
    </dgm:pt>
    <dgm:pt modelId="{E4D38DC4-471A-4F8C-AB21-C96D36C33BBE}" type="pres">
      <dgm:prSet presAssocID="{D7BEE03D-802B-46B4-8E5A-A4EE4D990482}" presName="desSpace" presStyleCnt="0"/>
      <dgm:spPr/>
    </dgm:pt>
    <dgm:pt modelId="{DB5B380E-5141-432E-BA66-4CEBE59381CC}" type="pres">
      <dgm:prSet presAssocID="{02423F58-7783-42BB-A777-607346E2F59B}" presName="desBackupLeftNorm" presStyleCnt="0"/>
      <dgm:spPr/>
    </dgm:pt>
    <dgm:pt modelId="{6797A48F-1E7A-4031-82C6-E232FE445865}" type="pres">
      <dgm:prSet presAssocID="{02423F58-7783-42BB-A777-607346E2F59B}" presName="desComposite" presStyleCnt="0"/>
      <dgm:spPr/>
    </dgm:pt>
    <dgm:pt modelId="{DBC44083-B018-40B3-A446-2D9FEB907909}" type="pres">
      <dgm:prSet presAssocID="{02423F58-7783-42BB-A777-607346E2F59B}" presName="desCircle" presStyleLbl="node1" presStyleIdx="10" presStyleCnt="11"/>
      <dgm:spPr>
        <a:solidFill>
          <a:srgbClr val="90BD31"/>
        </a:solidFill>
      </dgm:spPr>
    </dgm:pt>
    <dgm:pt modelId="{3D7F4BF2-CB44-4D91-A4DE-C7788F171878}" type="pres">
      <dgm:prSet presAssocID="{02423F58-7783-42BB-A777-607346E2F59B}" presName="chTx" presStyleLbl="revTx" presStyleIdx="22" presStyleCnt="24"/>
      <dgm:spPr/>
      <dgm:t>
        <a:bodyPr/>
        <a:lstStyle/>
        <a:p>
          <a:endParaRPr lang="en-US"/>
        </a:p>
      </dgm:t>
    </dgm:pt>
    <dgm:pt modelId="{B886AED0-92C0-4C87-9AD8-108B971ABAB3}" type="pres">
      <dgm:prSet presAssocID="{02423F58-7783-42BB-A777-607346E2F59B}" presName="desTx" presStyleLbl="revTx" presStyleIdx="23" presStyleCnt="24">
        <dgm:presLayoutVars>
          <dgm:bulletEnabled val="1"/>
        </dgm:presLayoutVars>
      </dgm:prSet>
      <dgm:spPr/>
    </dgm:pt>
    <dgm:pt modelId="{08C22197-4142-4B72-9D86-473552473D9B}" type="pres">
      <dgm:prSet presAssocID="{02423F58-7783-42BB-A777-607346E2F59B}" presName="desBackupRightNorm" presStyleCnt="0"/>
      <dgm:spPr/>
    </dgm:pt>
    <dgm:pt modelId="{C1E373B2-2059-4972-8CA9-741BFCA9BDBA}" type="pres">
      <dgm:prSet presAssocID="{01922175-23C9-4904-96B4-958870C8B978}" presName="desSpace" presStyleCnt="0"/>
      <dgm:spPr/>
    </dgm:pt>
  </dgm:ptLst>
  <dgm:cxnLst>
    <dgm:cxn modelId="{B2451D39-718C-42D6-A243-D584D57CD500}" srcId="{70DD25A9-5BD4-4BF1-947E-048C3D2CF987}" destId="{2DD47551-0268-4CEA-9C27-7B2C83934178}" srcOrd="5" destOrd="0" parTransId="{26FD0F61-8A26-400B-B56F-3B399B4A2E47}" sibTransId="{C936D8F4-509B-4533-9C76-7F55997D4026}"/>
    <dgm:cxn modelId="{E821D15F-51EC-462E-B950-CBD86BC9CBF7}" srcId="{70DD25A9-5BD4-4BF1-947E-048C3D2CF987}" destId="{201B4936-8BBC-4E01-93C5-4F86D8A0BCCB}" srcOrd="1" destOrd="0" parTransId="{65C138B2-DE0E-4B5A-ADBA-662FBEE5117C}" sibTransId="{C474EFF2-E07E-4884-A15F-D74CC41FEBC3}"/>
    <dgm:cxn modelId="{F393AEB0-BBC7-4FFE-B97B-5E5A90138ED8}" srcId="{D84BC905-D523-49D1-8F93-A9031E336764}" destId="{D3B617D6-9816-4BF5-87D3-66A00C534D3C}" srcOrd="1" destOrd="0" parTransId="{201366B9-FEDB-471C-8EDB-BB1F707A06F3}" sibTransId="{738C96D7-0CE2-47F5-A4E7-1E900D6794D5}"/>
    <dgm:cxn modelId="{6876FFF5-F690-444C-8DE4-E3AAE5F4C6B6}" srcId="{70DD25A9-5BD4-4BF1-947E-048C3D2CF987}" destId="{7E6D30B3-4E46-4764-BC8E-C3518E382EB0}" srcOrd="2" destOrd="0" parTransId="{D47586DD-2618-477D-BD10-FA7EDD49C14B}" sibTransId="{86E2E2C1-EA4F-49D4-B1DC-1B223D649AD3}"/>
    <dgm:cxn modelId="{241B0525-21A5-4425-905B-40ED84250887}" type="presOf" srcId="{5A64BAFB-D50E-43C2-AF48-DFAB83ABD7CB}" destId="{56F3D8E0-5A06-42F2-9594-439C7982035C}" srcOrd="0" destOrd="0" presId="urn:microsoft.com/office/officeart/2008/layout/CircleAccentTimeline"/>
    <dgm:cxn modelId="{B3B9E097-5D0C-4C18-8C83-A2C5DF88554B}" type="presOf" srcId="{8FE444BC-BC80-4B2B-99E6-A60EF2FA1093}" destId="{E51F4DA7-73AD-4CC2-A5FD-7904DEBC06EF}" srcOrd="0" destOrd="0" presId="urn:microsoft.com/office/officeart/2008/layout/CircleAccentTimeline"/>
    <dgm:cxn modelId="{21303DC9-EAAB-4C61-8489-A17E7E30452C}" type="presOf" srcId="{70DD25A9-5BD4-4BF1-947E-048C3D2CF987}" destId="{986B8EFC-8BC8-4E8E-80CC-1588E0B46C42}" srcOrd="0" destOrd="0" presId="urn:microsoft.com/office/officeart/2008/layout/CircleAccentTimeline"/>
    <dgm:cxn modelId="{871576BC-F222-4A66-A3FB-147ADEAD5B36}" type="presOf" srcId="{2725B5F5-1D17-49F3-AB94-3135F6E3638D}" destId="{19A3BA52-50F6-4DF2-9F03-420F5E1CDF39}" srcOrd="0" destOrd="0" presId="urn:microsoft.com/office/officeart/2008/layout/CircleAccentTimeline"/>
    <dgm:cxn modelId="{D152413A-6EC2-46B3-9229-386AA8D717CA}" srcId="{70DD25A9-5BD4-4BF1-947E-048C3D2CF987}" destId="{EDFFE332-4414-4BFA-A15F-722481BD4462}" srcOrd="3" destOrd="0" parTransId="{B7E0E9BC-A3B8-4B7D-9499-59B6DD1152F2}" sibTransId="{CB4D26B2-3B13-4951-875B-5B3CEDC9D485}"/>
    <dgm:cxn modelId="{F278B78F-F17A-4C27-932B-BD4D69E1B3A9}" type="presOf" srcId="{EDFFE332-4414-4BFA-A15F-722481BD4462}" destId="{8F97D6EF-8A41-4A14-AACE-05E2F5370D31}" srcOrd="0" destOrd="0" presId="urn:microsoft.com/office/officeart/2008/layout/CircleAccentTimeline"/>
    <dgm:cxn modelId="{0DA6B77B-8E2C-4A3C-BAC7-A55E24166706}" type="presOf" srcId="{BB9CDB3E-4734-45E0-801E-545B8DC13D9F}" destId="{B97F2623-89BF-4778-9A7F-3F6CC92A45BD}" srcOrd="0" destOrd="0" presId="urn:microsoft.com/office/officeart/2008/layout/CircleAccentTimeline"/>
    <dgm:cxn modelId="{1D5AD27E-268A-482F-9D61-49D58B04C50C}" srcId="{D3B617D6-9816-4BF5-87D3-66A00C534D3C}" destId="{1D03B7F8-0868-4DBA-B808-92E890C89E39}" srcOrd="0" destOrd="0" parTransId="{DE556384-064D-48FC-9A1D-9366D2DCB479}" sibTransId="{1210FD3F-D0D5-45BF-8B10-B0C43396CDFB}"/>
    <dgm:cxn modelId="{EB4BC71D-7FEF-4F87-99A6-A1C46EB226FD}" srcId="{70DD25A9-5BD4-4BF1-947E-048C3D2CF987}" destId="{5A64BAFB-D50E-43C2-AF48-DFAB83ABD7CB}" srcOrd="4" destOrd="0" parTransId="{16FD18D5-5360-443D-9C7F-3E974E51011F}" sibTransId="{223E08D0-AFBC-42C1-BF93-02C00B7DCE5D}"/>
    <dgm:cxn modelId="{55C8B442-5CF3-42F8-B047-E32C39ACC14E}" type="presOf" srcId="{2DD47551-0268-4CEA-9C27-7B2C83934178}" destId="{8065C8EC-2A29-4765-855D-0289E4F6F140}" srcOrd="0" destOrd="0" presId="urn:microsoft.com/office/officeart/2008/layout/CircleAccentTimeline"/>
    <dgm:cxn modelId="{1C853DD1-A5F5-4AEC-86CB-5EF74B0B8CE3}" type="presOf" srcId="{1D03B7F8-0868-4DBA-B808-92E890C89E39}" destId="{60513C42-222D-4012-98D8-8331ABB1B181}" srcOrd="0" destOrd="0" presId="urn:microsoft.com/office/officeart/2008/layout/CircleAccentTimeline"/>
    <dgm:cxn modelId="{9AE83706-9DB1-4978-BB4E-DB0EA43A3ECB}" srcId="{70DD25A9-5BD4-4BF1-947E-048C3D2CF987}" destId="{2725B5F5-1D17-49F3-AB94-3135F6E3638D}" srcOrd="6" destOrd="0" parTransId="{32FC36E1-E529-4DF6-BDD1-2AF85ED4DBE4}" sibTransId="{ADDA65E2-82EC-409F-BC3D-55F3717048A0}"/>
    <dgm:cxn modelId="{0DBF28A7-8458-40FE-98EE-651AFBE3631A}" srcId="{D84BC905-D523-49D1-8F93-A9031E336764}" destId="{70DD25A9-5BD4-4BF1-947E-048C3D2CF987}" srcOrd="0" destOrd="0" parTransId="{4F07A69D-902C-4E61-B99C-D5DFAEE08A8A}" sibTransId="{A5D06B29-DBBC-42DF-B233-33000B1381D8}"/>
    <dgm:cxn modelId="{1CCD7C72-120B-4321-BC7C-913EC61D47D4}" type="presOf" srcId="{DFE3996C-C7A3-4C5C-BD74-9F5C63D6A3EA}" destId="{78901938-C80A-4E26-82D9-631F5421AE05}" srcOrd="0" destOrd="0" presId="urn:microsoft.com/office/officeart/2008/layout/CircleAccentTimeline"/>
    <dgm:cxn modelId="{14809FF7-7D15-4D27-8A78-BF71042656C0}" type="presOf" srcId="{D84BC905-D523-49D1-8F93-A9031E336764}" destId="{2C194F5C-E421-40B3-BCDC-42571C7B7FF6}" srcOrd="0" destOrd="0" presId="urn:microsoft.com/office/officeart/2008/layout/CircleAccentTimeline"/>
    <dgm:cxn modelId="{50946FC9-554D-4A45-ACC0-C566650FC20C}" srcId="{D3B617D6-9816-4BF5-87D3-66A00C534D3C}" destId="{BB9CDB3E-4734-45E0-801E-545B8DC13D9F}" srcOrd="1" destOrd="0" parTransId="{D17D5815-7F65-4E1A-9F34-D2F05BF77197}" sibTransId="{D7BEE03D-802B-46B4-8E5A-A4EE4D990482}"/>
    <dgm:cxn modelId="{DEBA0F1F-5893-4733-871A-C10AC4F8FBB3}" srcId="{D3B617D6-9816-4BF5-87D3-66A00C534D3C}" destId="{02423F58-7783-42BB-A777-607346E2F59B}" srcOrd="2" destOrd="0" parTransId="{674E5D8F-2C4E-46C7-B4F9-AA21060AAB2D}" sibTransId="{01922175-23C9-4904-96B4-958870C8B978}"/>
    <dgm:cxn modelId="{6E194C6A-33F4-48D3-86E0-D111ED88B6C0}" type="presOf" srcId="{201B4936-8BBC-4E01-93C5-4F86D8A0BCCB}" destId="{6713E1C8-109C-43BD-AD35-83A4595EF015}" srcOrd="0" destOrd="0" presId="urn:microsoft.com/office/officeart/2008/layout/CircleAccentTimeline"/>
    <dgm:cxn modelId="{88A56BAC-799B-47C3-ADF9-EB64548447C7}" type="presOf" srcId="{02423F58-7783-42BB-A777-607346E2F59B}" destId="{3D7F4BF2-CB44-4D91-A4DE-C7788F171878}" srcOrd="0" destOrd="0" presId="urn:microsoft.com/office/officeart/2008/layout/CircleAccentTimeline"/>
    <dgm:cxn modelId="{D3AF4DEE-4669-4597-9F65-BB88E0BAB56C}" srcId="{70DD25A9-5BD4-4BF1-947E-048C3D2CF987}" destId="{8FE444BC-BC80-4B2B-99E6-A60EF2FA1093}" srcOrd="7" destOrd="0" parTransId="{2138F4EB-A9F2-4689-BEF1-AD6630701A28}" sibTransId="{746A6775-B6F8-4F16-8ACC-65260802CC2E}"/>
    <dgm:cxn modelId="{416D785C-D277-4EC9-8E31-B75422BC09CD}" type="presOf" srcId="{D3B617D6-9816-4BF5-87D3-66A00C534D3C}" destId="{ED96098C-1C9A-472C-BF76-EB6454604D3C}" srcOrd="0" destOrd="0" presId="urn:microsoft.com/office/officeart/2008/layout/CircleAccentTimeline"/>
    <dgm:cxn modelId="{8F87AFF0-2A8A-49FF-8560-FA0BA002B06B}" srcId="{70DD25A9-5BD4-4BF1-947E-048C3D2CF987}" destId="{DFE3996C-C7A3-4C5C-BD74-9F5C63D6A3EA}" srcOrd="0" destOrd="0" parTransId="{04B77D34-1BB7-4B7B-ACC1-019E18F6AB6E}" sibTransId="{FE189EB4-B72E-4007-B232-F58AA1238C93}"/>
    <dgm:cxn modelId="{DC10A347-1A0D-4E3A-8FE8-95AB0FF51B96}" type="presOf" srcId="{7E6D30B3-4E46-4764-BC8E-C3518E382EB0}" destId="{13C0E05F-55EB-4414-A4F3-D12BD5AE2013}" srcOrd="0" destOrd="0" presId="urn:microsoft.com/office/officeart/2008/layout/CircleAccentTimeline"/>
    <dgm:cxn modelId="{3BE10645-5412-490B-98DC-290C29D11C03}" type="presParOf" srcId="{2C194F5C-E421-40B3-BCDC-42571C7B7FF6}" destId="{6FD58091-F4AB-4EBF-80E0-884EC38592D1}" srcOrd="0" destOrd="0" presId="urn:microsoft.com/office/officeart/2008/layout/CircleAccentTimeline"/>
    <dgm:cxn modelId="{92C27CFF-8133-4672-B9C4-2506720CE754}" type="presParOf" srcId="{6FD58091-F4AB-4EBF-80E0-884EC38592D1}" destId="{9276BF4D-BDB7-4FBE-AB8B-C4F67F4C45EA}" srcOrd="0" destOrd="0" presId="urn:microsoft.com/office/officeart/2008/layout/CircleAccentTimeline"/>
    <dgm:cxn modelId="{C8EB1E25-5E3B-41EC-AD03-DE4042F69F99}" type="presParOf" srcId="{6FD58091-F4AB-4EBF-80E0-884EC38592D1}" destId="{986B8EFC-8BC8-4E8E-80CC-1588E0B46C42}" srcOrd="1" destOrd="0" presId="urn:microsoft.com/office/officeart/2008/layout/CircleAccentTimeline"/>
    <dgm:cxn modelId="{B6A7DB1F-3A61-4373-A4BE-E7DF823ED930}" type="presParOf" srcId="{6FD58091-F4AB-4EBF-80E0-884EC38592D1}" destId="{6C04DB7B-9B31-421F-886A-5CA4D8783374}" srcOrd="2" destOrd="0" presId="urn:microsoft.com/office/officeart/2008/layout/CircleAccentTimeline"/>
    <dgm:cxn modelId="{F5692B12-B897-4DEA-9F33-5BC36DF98AB8}" type="presParOf" srcId="{2C194F5C-E421-40B3-BCDC-42571C7B7FF6}" destId="{B8224D3C-00A3-4336-8AD2-0E4B9F69DA78}" srcOrd="1" destOrd="0" presId="urn:microsoft.com/office/officeart/2008/layout/CircleAccentTimeline"/>
    <dgm:cxn modelId="{F9CBA506-F48D-43F5-9965-57C0DCA10205}" type="presParOf" srcId="{2C194F5C-E421-40B3-BCDC-42571C7B7FF6}" destId="{B813D3C8-AE64-4418-991D-E871E4DC06B3}" srcOrd="2" destOrd="0" presId="urn:microsoft.com/office/officeart/2008/layout/CircleAccentTimeline"/>
    <dgm:cxn modelId="{60F161DD-3E42-4A85-92F1-2ECE5233A44C}" type="presParOf" srcId="{2C194F5C-E421-40B3-BCDC-42571C7B7FF6}" destId="{37864030-1F04-49B1-ACD5-4347FD6EE891}" srcOrd="3" destOrd="0" presId="urn:microsoft.com/office/officeart/2008/layout/CircleAccentTimeline"/>
    <dgm:cxn modelId="{52F3819C-7D04-45A0-BE3E-6375C5D38270}" type="presParOf" srcId="{2C194F5C-E421-40B3-BCDC-42571C7B7FF6}" destId="{C981D6D9-4455-42F1-A08F-FD97CFEA08C0}" srcOrd="4" destOrd="0" presId="urn:microsoft.com/office/officeart/2008/layout/CircleAccentTimeline"/>
    <dgm:cxn modelId="{55D95678-F3E1-4C4E-B18C-75DFCDBDED59}" type="presParOf" srcId="{C981D6D9-4455-42F1-A08F-FD97CFEA08C0}" destId="{CE784B73-C410-4082-868E-E1A169E68436}" srcOrd="0" destOrd="0" presId="urn:microsoft.com/office/officeart/2008/layout/CircleAccentTimeline"/>
    <dgm:cxn modelId="{2A2D2CA1-5736-434B-AF72-117F6A1EB50D}" type="presParOf" srcId="{C981D6D9-4455-42F1-A08F-FD97CFEA08C0}" destId="{78901938-C80A-4E26-82D9-631F5421AE05}" srcOrd="1" destOrd="0" presId="urn:microsoft.com/office/officeart/2008/layout/CircleAccentTimeline"/>
    <dgm:cxn modelId="{1706D928-5235-45C3-848A-3976C70185F4}" type="presParOf" srcId="{C981D6D9-4455-42F1-A08F-FD97CFEA08C0}" destId="{9182AA1F-DEB2-4B6B-A972-93C05DF89C3A}" srcOrd="2" destOrd="0" presId="urn:microsoft.com/office/officeart/2008/layout/CircleAccentTimeline"/>
    <dgm:cxn modelId="{59231E50-1F7C-405C-9A2F-3536D831AE1D}" type="presParOf" srcId="{2C194F5C-E421-40B3-BCDC-42571C7B7FF6}" destId="{099BFB94-6726-4B33-BBB0-0FF4BB470E8A}" srcOrd="5" destOrd="0" presId="urn:microsoft.com/office/officeart/2008/layout/CircleAccentTimeline"/>
    <dgm:cxn modelId="{EF2D9100-3239-4F8A-9572-CBD9058D641D}" type="presParOf" srcId="{2C194F5C-E421-40B3-BCDC-42571C7B7FF6}" destId="{AD6257C3-4DBE-42AB-BED8-1C3036F35BAD}" srcOrd="6" destOrd="0" presId="urn:microsoft.com/office/officeart/2008/layout/CircleAccentTimeline"/>
    <dgm:cxn modelId="{17B2425B-2868-4D11-8E0A-B7913F3F802A}" type="presParOf" srcId="{2C194F5C-E421-40B3-BCDC-42571C7B7FF6}" destId="{36A71CB4-4F78-49C7-B1D0-A6E65F7823AF}" srcOrd="7" destOrd="0" presId="urn:microsoft.com/office/officeart/2008/layout/CircleAccentTimeline"/>
    <dgm:cxn modelId="{D846768E-6CC9-4869-884D-B69E998DEF16}" type="presParOf" srcId="{2C194F5C-E421-40B3-BCDC-42571C7B7FF6}" destId="{0877B8A7-480E-411C-80F9-AC85958D735E}" srcOrd="8" destOrd="0" presId="urn:microsoft.com/office/officeart/2008/layout/CircleAccentTimeline"/>
    <dgm:cxn modelId="{230E7D4F-5C4B-4B7F-BC53-BB5F4C17B3D1}" type="presParOf" srcId="{0877B8A7-480E-411C-80F9-AC85958D735E}" destId="{7B7DF4CF-179F-4601-B737-C218114A822A}" srcOrd="0" destOrd="0" presId="urn:microsoft.com/office/officeart/2008/layout/CircleAccentTimeline"/>
    <dgm:cxn modelId="{D7E57FC0-7592-4B88-AD4C-5B06B4CDC5BB}" type="presParOf" srcId="{0877B8A7-480E-411C-80F9-AC85958D735E}" destId="{6713E1C8-109C-43BD-AD35-83A4595EF015}" srcOrd="1" destOrd="0" presId="urn:microsoft.com/office/officeart/2008/layout/CircleAccentTimeline"/>
    <dgm:cxn modelId="{36EAA57D-29F0-40F6-B658-EDD26C5A69B8}" type="presParOf" srcId="{0877B8A7-480E-411C-80F9-AC85958D735E}" destId="{D184338A-9207-45D9-921B-B870FB72E90D}" srcOrd="2" destOrd="0" presId="urn:microsoft.com/office/officeart/2008/layout/CircleAccentTimeline"/>
    <dgm:cxn modelId="{AA3A3826-8493-4970-992A-76C80F637CE6}" type="presParOf" srcId="{2C194F5C-E421-40B3-BCDC-42571C7B7FF6}" destId="{01484532-E249-415C-A7B6-30A03E08C3F0}" srcOrd="9" destOrd="0" presId="urn:microsoft.com/office/officeart/2008/layout/CircleAccentTimeline"/>
    <dgm:cxn modelId="{FC3F950C-39D6-4EE6-8F2F-B1842EAC7367}" type="presParOf" srcId="{2C194F5C-E421-40B3-BCDC-42571C7B7FF6}" destId="{16DD7E83-15C9-45BA-8009-6D24A835E4EF}" srcOrd="10" destOrd="0" presId="urn:microsoft.com/office/officeart/2008/layout/CircleAccentTimeline"/>
    <dgm:cxn modelId="{D823FEC3-BB16-4427-B0BC-490A445DBA62}" type="presParOf" srcId="{2C194F5C-E421-40B3-BCDC-42571C7B7FF6}" destId="{B3DEA039-C274-4C6E-BB19-97AAA36BC10D}" srcOrd="11" destOrd="0" presId="urn:microsoft.com/office/officeart/2008/layout/CircleAccentTimeline"/>
    <dgm:cxn modelId="{E1A7F64E-57B7-4BA1-9E4B-87D078C1164C}" type="presParOf" srcId="{2C194F5C-E421-40B3-BCDC-42571C7B7FF6}" destId="{607F10D9-2097-4B5C-B527-266919DACE80}" srcOrd="12" destOrd="0" presId="urn:microsoft.com/office/officeart/2008/layout/CircleAccentTimeline"/>
    <dgm:cxn modelId="{0FF9017F-BB5E-4C6D-BA55-BD6BA1EDD5A4}" type="presParOf" srcId="{607F10D9-2097-4B5C-B527-266919DACE80}" destId="{4D3CF19E-A010-4344-AFA4-F7B88BDF5267}" srcOrd="0" destOrd="0" presId="urn:microsoft.com/office/officeart/2008/layout/CircleAccentTimeline"/>
    <dgm:cxn modelId="{00CB7426-3601-40C0-9B58-2FB64A07C731}" type="presParOf" srcId="{607F10D9-2097-4B5C-B527-266919DACE80}" destId="{13C0E05F-55EB-4414-A4F3-D12BD5AE2013}" srcOrd="1" destOrd="0" presId="urn:microsoft.com/office/officeart/2008/layout/CircleAccentTimeline"/>
    <dgm:cxn modelId="{0E1D5C00-2D41-403A-8D9A-22907644F1A6}" type="presParOf" srcId="{607F10D9-2097-4B5C-B527-266919DACE80}" destId="{B84AA348-6002-44E9-AD59-E4CA19EC9CF9}" srcOrd="2" destOrd="0" presId="urn:microsoft.com/office/officeart/2008/layout/CircleAccentTimeline"/>
    <dgm:cxn modelId="{19CB23F8-DE27-498D-A682-3A02F84E90AB}" type="presParOf" srcId="{2C194F5C-E421-40B3-BCDC-42571C7B7FF6}" destId="{FB64E4CE-84D0-4E7A-B2F0-BF073302EF59}" srcOrd="13" destOrd="0" presId="urn:microsoft.com/office/officeart/2008/layout/CircleAccentTimeline"/>
    <dgm:cxn modelId="{169814B5-AD4A-4D1C-BA61-04B46FB76B51}" type="presParOf" srcId="{2C194F5C-E421-40B3-BCDC-42571C7B7FF6}" destId="{2F724258-8E09-43AA-A4C9-8B5A1C667B49}" srcOrd="14" destOrd="0" presId="urn:microsoft.com/office/officeart/2008/layout/CircleAccentTimeline"/>
    <dgm:cxn modelId="{1AF42961-A8F3-4225-B2EA-411D0FEB8791}" type="presParOf" srcId="{2C194F5C-E421-40B3-BCDC-42571C7B7FF6}" destId="{B7E6E78C-9FCA-4FAB-8A5F-2A6CA1AB8302}" srcOrd="15" destOrd="0" presId="urn:microsoft.com/office/officeart/2008/layout/CircleAccentTimeline"/>
    <dgm:cxn modelId="{B3EF206C-D3EE-48C9-B400-7F95CA7CA4EB}" type="presParOf" srcId="{2C194F5C-E421-40B3-BCDC-42571C7B7FF6}" destId="{1AB4295E-7F6A-4761-AF15-291C93C2A4D2}" srcOrd="16" destOrd="0" presId="urn:microsoft.com/office/officeart/2008/layout/CircleAccentTimeline"/>
    <dgm:cxn modelId="{0EDD3E44-EF66-4FD2-97CC-8EA9307636FC}" type="presParOf" srcId="{1AB4295E-7F6A-4761-AF15-291C93C2A4D2}" destId="{F12BC935-F301-4B95-B777-30A2D5D24EDF}" srcOrd="0" destOrd="0" presId="urn:microsoft.com/office/officeart/2008/layout/CircleAccentTimeline"/>
    <dgm:cxn modelId="{64E27F40-F9F5-4874-BDDF-AB4CAAF02217}" type="presParOf" srcId="{1AB4295E-7F6A-4761-AF15-291C93C2A4D2}" destId="{8F97D6EF-8A41-4A14-AACE-05E2F5370D31}" srcOrd="1" destOrd="0" presId="urn:microsoft.com/office/officeart/2008/layout/CircleAccentTimeline"/>
    <dgm:cxn modelId="{AB2584D4-3305-4B3B-A230-C76AA38B7BAA}" type="presParOf" srcId="{1AB4295E-7F6A-4761-AF15-291C93C2A4D2}" destId="{94C92CB6-12F5-4189-B545-4539DDEF2BE7}" srcOrd="2" destOrd="0" presId="urn:microsoft.com/office/officeart/2008/layout/CircleAccentTimeline"/>
    <dgm:cxn modelId="{0FB61DA8-9D28-459D-AE0B-DFC5F26745F2}" type="presParOf" srcId="{2C194F5C-E421-40B3-BCDC-42571C7B7FF6}" destId="{C21F2DAF-E13A-4A56-92EF-75A2F76738DE}" srcOrd="17" destOrd="0" presId="urn:microsoft.com/office/officeart/2008/layout/CircleAccentTimeline"/>
    <dgm:cxn modelId="{9D7BAEEC-414E-4BF7-8640-A4AA2FF8F4A5}" type="presParOf" srcId="{2C194F5C-E421-40B3-BCDC-42571C7B7FF6}" destId="{66623CDB-07CB-407A-B343-075A1B24C37B}" srcOrd="18" destOrd="0" presId="urn:microsoft.com/office/officeart/2008/layout/CircleAccentTimeline"/>
    <dgm:cxn modelId="{8C47F51C-2416-411C-918D-DD460D43E73A}" type="presParOf" srcId="{2C194F5C-E421-40B3-BCDC-42571C7B7FF6}" destId="{982D2768-FF70-46BA-A114-DF47D40D054A}" srcOrd="19" destOrd="0" presId="urn:microsoft.com/office/officeart/2008/layout/CircleAccentTimeline"/>
    <dgm:cxn modelId="{0046B75A-42B9-48EF-9263-B50608950DBA}" type="presParOf" srcId="{2C194F5C-E421-40B3-BCDC-42571C7B7FF6}" destId="{26DF28BC-F4BD-4E00-BD4B-BB3373A799A1}" srcOrd="20" destOrd="0" presId="urn:microsoft.com/office/officeart/2008/layout/CircleAccentTimeline"/>
    <dgm:cxn modelId="{5D16AE47-A54C-4880-8FCF-FBFDBC2126A7}" type="presParOf" srcId="{26DF28BC-F4BD-4E00-BD4B-BB3373A799A1}" destId="{29BE07D2-C757-4650-9383-271CE3556228}" srcOrd="0" destOrd="0" presId="urn:microsoft.com/office/officeart/2008/layout/CircleAccentTimeline"/>
    <dgm:cxn modelId="{132FB399-47DE-42B6-9C02-9BF084D9BA2E}" type="presParOf" srcId="{26DF28BC-F4BD-4E00-BD4B-BB3373A799A1}" destId="{56F3D8E0-5A06-42F2-9594-439C7982035C}" srcOrd="1" destOrd="0" presId="urn:microsoft.com/office/officeart/2008/layout/CircleAccentTimeline"/>
    <dgm:cxn modelId="{605B4438-5704-4152-B32E-A04226256800}" type="presParOf" srcId="{26DF28BC-F4BD-4E00-BD4B-BB3373A799A1}" destId="{BA4DEAD0-9BDD-46CD-BF31-A64B076C3764}" srcOrd="2" destOrd="0" presId="urn:microsoft.com/office/officeart/2008/layout/CircleAccentTimeline"/>
    <dgm:cxn modelId="{71CDF2F5-651C-463C-AF7A-C04EDBDA0E8F}" type="presParOf" srcId="{2C194F5C-E421-40B3-BCDC-42571C7B7FF6}" destId="{FB5F2D43-47F4-4ACA-959A-7AD85DE14C7C}" srcOrd="21" destOrd="0" presId="urn:microsoft.com/office/officeart/2008/layout/CircleAccentTimeline"/>
    <dgm:cxn modelId="{FBDB7C80-CB7D-4D6D-857C-FA05F01DB5E1}" type="presParOf" srcId="{2C194F5C-E421-40B3-BCDC-42571C7B7FF6}" destId="{E2A0E788-36CF-40CA-936A-1C095DF9C60F}" srcOrd="22" destOrd="0" presId="urn:microsoft.com/office/officeart/2008/layout/CircleAccentTimeline"/>
    <dgm:cxn modelId="{F1624A8F-FBF7-4448-A2A9-D94F9D3261DF}" type="presParOf" srcId="{2C194F5C-E421-40B3-BCDC-42571C7B7FF6}" destId="{BC85BFD1-0C73-47E8-A2B2-C81BC9385798}" srcOrd="23" destOrd="0" presId="urn:microsoft.com/office/officeart/2008/layout/CircleAccentTimeline"/>
    <dgm:cxn modelId="{DA3B14E9-FB60-4621-AD44-CA911B5EDD85}" type="presParOf" srcId="{2C194F5C-E421-40B3-BCDC-42571C7B7FF6}" destId="{066B4FC6-D619-42A5-A978-DAF474386F5B}" srcOrd="24" destOrd="0" presId="urn:microsoft.com/office/officeart/2008/layout/CircleAccentTimeline"/>
    <dgm:cxn modelId="{132AAA56-5C23-4B51-8ED5-A7973D5B5CD8}" type="presParOf" srcId="{066B4FC6-D619-42A5-A978-DAF474386F5B}" destId="{4796904E-5D3D-407D-8AFC-C2FDDDEAB5A1}" srcOrd="0" destOrd="0" presId="urn:microsoft.com/office/officeart/2008/layout/CircleAccentTimeline"/>
    <dgm:cxn modelId="{B1F656AA-541E-4DBF-9212-28A615053582}" type="presParOf" srcId="{066B4FC6-D619-42A5-A978-DAF474386F5B}" destId="{8065C8EC-2A29-4765-855D-0289E4F6F140}" srcOrd="1" destOrd="0" presId="urn:microsoft.com/office/officeart/2008/layout/CircleAccentTimeline"/>
    <dgm:cxn modelId="{6C481F0C-42A1-4E1B-A961-D5EFF4810AC7}" type="presParOf" srcId="{066B4FC6-D619-42A5-A978-DAF474386F5B}" destId="{70424F43-DAB0-4210-A575-4F6EE32D02D2}" srcOrd="2" destOrd="0" presId="urn:microsoft.com/office/officeart/2008/layout/CircleAccentTimeline"/>
    <dgm:cxn modelId="{FCA5506A-BE5D-41E7-9FBF-FF09EFD1B88E}" type="presParOf" srcId="{2C194F5C-E421-40B3-BCDC-42571C7B7FF6}" destId="{081AE161-FAC7-49CE-A193-A9F4C1420D5A}" srcOrd="25" destOrd="0" presId="urn:microsoft.com/office/officeart/2008/layout/CircleAccentTimeline"/>
    <dgm:cxn modelId="{DE69975B-5720-4F62-ACB0-8EC0B5748798}" type="presParOf" srcId="{2C194F5C-E421-40B3-BCDC-42571C7B7FF6}" destId="{4091929D-D19F-4846-871D-F837BD731738}" srcOrd="26" destOrd="0" presId="urn:microsoft.com/office/officeart/2008/layout/CircleAccentTimeline"/>
    <dgm:cxn modelId="{E28A4273-A9F8-4BAD-962F-F7CEE6815A82}" type="presParOf" srcId="{2C194F5C-E421-40B3-BCDC-42571C7B7FF6}" destId="{B9705F11-C50A-4E71-8D7E-7E9C03F17E7B}" srcOrd="27" destOrd="0" presId="urn:microsoft.com/office/officeart/2008/layout/CircleAccentTimeline"/>
    <dgm:cxn modelId="{9C5FB51A-CB88-413F-9633-4EDD601D1BA4}" type="presParOf" srcId="{2C194F5C-E421-40B3-BCDC-42571C7B7FF6}" destId="{B0EFEACC-7013-41AC-8141-60E7C431E93A}" srcOrd="28" destOrd="0" presId="urn:microsoft.com/office/officeart/2008/layout/CircleAccentTimeline"/>
    <dgm:cxn modelId="{CCA830E4-65B0-432C-AE70-1A582380B4C7}" type="presParOf" srcId="{B0EFEACC-7013-41AC-8141-60E7C431E93A}" destId="{4FAB3EEC-5E98-4B4D-A9EC-BBAD0E951174}" srcOrd="0" destOrd="0" presId="urn:microsoft.com/office/officeart/2008/layout/CircleAccentTimeline"/>
    <dgm:cxn modelId="{75344F5D-67ED-44A4-B3FD-43516B59D5BE}" type="presParOf" srcId="{B0EFEACC-7013-41AC-8141-60E7C431E93A}" destId="{19A3BA52-50F6-4DF2-9F03-420F5E1CDF39}" srcOrd="1" destOrd="0" presId="urn:microsoft.com/office/officeart/2008/layout/CircleAccentTimeline"/>
    <dgm:cxn modelId="{CA574B27-2ADB-4416-A876-CE1046C0CACE}" type="presParOf" srcId="{B0EFEACC-7013-41AC-8141-60E7C431E93A}" destId="{A2BAE474-3142-4682-83A3-ADEFAF6E8B5C}" srcOrd="2" destOrd="0" presId="urn:microsoft.com/office/officeart/2008/layout/CircleAccentTimeline"/>
    <dgm:cxn modelId="{E2483725-7945-46F1-930C-80DEB85C5866}" type="presParOf" srcId="{2C194F5C-E421-40B3-BCDC-42571C7B7FF6}" destId="{9EFF1E49-35B1-4B4C-8C8E-4928F9F912DE}" srcOrd="29" destOrd="0" presId="urn:microsoft.com/office/officeart/2008/layout/CircleAccentTimeline"/>
    <dgm:cxn modelId="{23032A85-F373-47EB-AD0C-E97C941CA69E}" type="presParOf" srcId="{2C194F5C-E421-40B3-BCDC-42571C7B7FF6}" destId="{0E0ED7F5-54C7-4D47-AADF-B47DFD6EB6EE}" srcOrd="30" destOrd="0" presId="urn:microsoft.com/office/officeart/2008/layout/CircleAccentTimeline"/>
    <dgm:cxn modelId="{1C58F692-2415-41B4-89AE-B45C65738D44}" type="presParOf" srcId="{2C194F5C-E421-40B3-BCDC-42571C7B7FF6}" destId="{8A69B3E6-D197-4A7E-81E7-CCF8D15841DF}" srcOrd="31" destOrd="0" presId="urn:microsoft.com/office/officeart/2008/layout/CircleAccentTimeline"/>
    <dgm:cxn modelId="{B8EAE361-E438-40F4-81A2-0AB703B834E1}" type="presParOf" srcId="{2C194F5C-E421-40B3-BCDC-42571C7B7FF6}" destId="{13747F74-AA37-4C73-A59E-FB3D8BE7185E}" srcOrd="32" destOrd="0" presId="urn:microsoft.com/office/officeart/2008/layout/CircleAccentTimeline"/>
    <dgm:cxn modelId="{1FC086A4-DA9E-437E-BD61-00AB1285D820}" type="presParOf" srcId="{13747F74-AA37-4C73-A59E-FB3D8BE7185E}" destId="{D5D4495E-24EF-4D41-9AD4-70836E913C72}" srcOrd="0" destOrd="0" presId="urn:microsoft.com/office/officeart/2008/layout/CircleAccentTimeline"/>
    <dgm:cxn modelId="{8C47F180-03E0-4525-9C32-D27504E33029}" type="presParOf" srcId="{13747F74-AA37-4C73-A59E-FB3D8BE7185E}" destId="{E51F4DA7-73AD-4CC2-A5FD-7904DEBC06EF}" srcOrd="1" destOrd="0" presId="urn:microsoft.com/office/officeart/2008/layout/CircleAccentTimeline"/>
    <dgm:cxn modelId="{BEFDC4FF-F004-4955-B8D2-69CD60AB87B1}" type="presParOf" srcId="{13747F74-AA37-4C73-A59E-FB3D8BE7185E}" destId="{3BF0AEEC-58A7-4F33-8427-9A074F69548D}" srcOrd="2" destOrd="0" presId="urn:microsoft.com/office/officeart/2008/layout/CircleAccentTimeline"/>
    <dgm:cxn modelId="{36DFD88C-DDA5-4AC4-A346-A84FA078F242}" type="presParOf" srcId="{2C194F5C-E421-40B3-BCDC-42571C7B7FF6}" destId="{2DD9A7AB-B808-4073-A961-F7FEA8D1698F}" srcOrd="33" destOrd="0" presId="urn:microsoft.com/office/officeart/2008/layout/CircleAccentTimeline"/>
    <dgm:cxn modelId="{16086A3A-2C90-41B8-9AC7-C7780766C26A}" type="presParOf" srcId="{2C194F5C-E421-40B3-BCDC-42571C7B7FF6}" destId="{6E67B35C-9B1A-4DF3-8D6D-45627E94A6CB}" srcOrd="34" destOrd="0" presId="urn:microsoft.com/office/officeart/2008/layout/CircleAccentTimeline"/>
    <dgm:cxn modelId="{BFBAE098-B641-4451-9150-5AF1171AFA91}" type="presParOf" srcId="{2C194F5C-E421-40B3-BCDC-42571C7B7FF6}" destId="{7EA96036-B496-46E3-9DE3-85BDDD14CB8A}" srcOrd="35" destOrd="0" presId="urn:microsoft.com/office/officeart/2008/layout/CircleAccentTimeline"/>
    <dgm:cxn modelId="{28A6940C-9841-416A-BB32-D00972C65F11}" type="presParOf" srcId="{7EA96036-B496-46E3-9DE3-85BDDD14CB8A}" destId="{1061501D-896F-4B9F-AD7F-24912B0C20DD}" srcOrd="0" destOrd="0" presId="urn:microsoft.com/office/officeart/2008/layout/CircleAccentTimeline"/>
    <dgm:cxn modelId="{A51C3CF3-F1A1-42D2-81BE-ACE9BAAA41B6}" type="presParOf" srcId="{7EA96036-B496-46E3-9DE3-85BDDD14CB8A}" destId="{ED96098C-1C9A-472C-BF76-EB6454604D3C}" srcOrd="1" destOrd="0" presId="urn:microsoft.com/office/officeart/2008/layout/CircleAccentTimeline"/>
    <dgm:cxn modelId="{A125C566-5ACE-4091-9B6E-3DCC452F30FB}" type="presParOf" srcId="{7EA96036-B496-46E3-9DE3-85BDDD14CB8A}" destId="{DF6AD8E9-1F8E-4775-BF65-B1085E1E3C4F}" srcOrd="2" destOrd="0" presId="urn:microsoft.com/office/officeart/2008/layout/CircleAccentTimeline"/>
    <dgm:cxn modelId="{65AEE472-D74A-4ACE-AA17-81434A64C69E}" type="presParOf" srcId="{2C194F5C-E421-40B3-BCDC-42571C7B7FF6}" destId="{161600F1-6D94-4012-B133-9F3DDC2E7958}" srcOrd="36" destOrd="0" presId="urn:microsoft.com/office/officeart/2008/layout/CircleAccentTimeline"/>
    <dgm:cxn modelId="{829FCD02-8F97-4C6E-A209-559E0770C9F4}" type="presParOf" srcId="{2C194F5C-E421-40B3-BCDC-42571C7B7FF6}" destId="{7211331E-CD13-4DB6-B601-44FC6E63F88E}" srcOrd="37" destOrd="0" presId="urn:microsoft.com/office/officeart/2008/layout/CircleAccentTimeline"/>
    <dgm:cxn modelId="{9D8E9D25-491E-4D4E-B0B6-46035498A38D}" type="presParOf" srcId="{2C194F5C-E421-40B3-BCDC-42571C7B7FF6}" destId="{099D3E4A-C7D5-4B16-BA19-82E10693C262}" srcOrd="38" destOrd="0" presId="urn:microsoft.com/office/officeart/2008/layout/CircleAccentTimeline"/>
    <dgm:cxn modelId="{84DB188A-154E-4058-8BBA-C3933F35BDDC}" type="presParOf" srcId="{2C194F5C-E421-40B3-BCDC-42571C7B7FF6}" destId="{B7C46CD4-9B68-4E4B-815D-0B7F80390AC4}" srcOrd="39" destOrd="0" presId="urn:microsoft.com/office/officeart/2008/layout/CircleAccentTimeline"/>
    <dgm:cxn modelId="{795C0557-6868-41EB-99BC-E274D45333FB}" type="presParOf" srcId="{B7C46CD4-9B68-4E4B-815D-0B7F80390AC4}" destId="{581AE581-3589-4CEC-8B0A-2A4CDCFD195E}" srcOrd="0" destOrd="0" presId="urn:microsoft.com/office/officeart/2008/layout/CircleAccentTimeline"/>
    <dgm:cxn modelId="{5B178CC6-CBFE-46AC-A335-7427426EF2D2}" type="presParOf" srcId="{B7C46CD4-9B68-4E4B-815D-0B7F80390AC4}" destId="{60513C42-222D-4012-98D8-8331ABB1B181}" srcOrd="1" destOrd="0" presId="urn:microsoft.com/office/officeart/2008/layout/CircleAccentTimeline"/>
    <dgm:cxn modelId="{2A606569-9530-4CA2-BE32-02B7DECB0744}" type="presParOf" srcId="{B7C46CD4-9B68-4E4B-815D-0B7F80390AC4}" destId="{7DEA03B8-1472-4209-A360-91765B0B1265}" srcOrd="2" destOrd="0" presId="urn:microsoft.com/office/officeart/2008/layout/CircleAccentTimeline"/>
    <dgm:cxn modelId="{3740BA1B-812C-4FE9-A5C3-B58799391113}" type="presParOf" srcId="{2C194F5C-E421-40B3-BCDC-42571C7B7FF6}" destId="{F66922E5-C2E5-44A9-8ABA-77B61D695966}" srcOrd="40" destOrd="0" presId="urn:microsoft.com/office/officeart/2008/layout/CircleAccentTimeline"/>
    <dgm:cxn modelId="{7F51A32D-9BAB-40B7-ABB3-8864D2E2B053}" type="presParOf" srcId="{2C194F5C-E421-40B3-BCDC-42571C7B7FF6}" destId="{6501E0FC-B32E-462B-BECB-BF263AC8C439}" srcOrd="41" destOrd="0" presId="urn:microsoft.com/office/officeart/2008/layout/CircleAccentTimeline"/>
    <dgm:cxn modelId="{656D49C0-445B-43F4-AA91-E1EBE02A151A}" type="presParOf" srcId="{2C194F5C-E421-40B3-BCDC-42571C7B7FF6}" destId="{AA1DED26-A5AE-43F9-87DF-1FCC93344966}" srcOrd="42" destOrd="0" presId="urn:microsoft.com/office/officeart/2008/layout/CircleAccentTimeline"/>
    <dgm:cxn modelId="{FD4927FA-2291-48C5-A852-B42FACFF422B}" type="presParOf" srcId="{2C194F5C-E421-40B3-BCDC-42571C7B7FF6}" destId="{667C8BDE-3DFC-446B-A833-B16D2E32AAB2}" srcOrd="43" destOrd="0" presId="urn:microsoft.com/office/officeart/2008/layout/CircleAccentTimeline"/>
    <dgm:cxn modelId="{1C81064A-9B0B-492A-8732-E65D8D0B36F4}" type="presParOf" srcId="{667C8BDE-3DFC-446B-A833-B16D2E32AAB2}" destId="{C93DE81A-F7AB-4C8A-9F5C-C8D3F277267A}" srcOrd="0" destOrd="0" presId="urn:microsoft.com/office/officeart/2008/layout/CircleAccentTimeline"/>
    <dgm:cxn modelId="{B00E6BA4-B008-4C9A-A80B-D129598FED77}" type="presParOf" srcId="{667C8BDE-3DFC-446B-A833-B16D2E32AAB2}" destId="{B97F2623-89BF-4778-9A7F-3F6CC92A45BD}" srcOrd="1" destOrd="0" presId="urn:microsoft.com/office/officeart/2008/layout/CircleAccentTimeline"/>
    <dgm:cxn modelId="{7619F753-5DBC-4039-9D8E-E122A7A3C984}" type="presParOf" srcId="{667C8BDE-3DFC-446B-A833-B16D2E32AAB2}" destId="{10055CE4-D7B7-47E6-8C96-C94436802F05}" srcOrd="2" destOrd="0" presId="urn:microsoft.com/office/officeart/2008/layout/CircleAccentTimeline"/>
    <dgm:cxn modelId="{41BB660E-F9DE-422A-8149-A14AA65A278A}" type="presParOf" srcId="{2C194F5C-E421-40B3-BCDC-42571C7B7FF6}" destId="{1AEA6E09-E0CB-43AA-B96B-93692F6F404C}" srcOrd="44" destOrd="0" presId="urn:microsoft.com/office/officeart/2008/layout/CircleAccentTimeline"/>
    <dgm:cxn modelId="{FB9A8E5E-7C6D-4383-A2C6-E153780D51C5}" type="presParOf" srcId="{2C194F5C-E421-40B3-BCDC-42571C7B7FF6}" destId="{E4D38DC4-471A-4F8C-AB21-C96D36C33BBE}" srcOrd="45" destOrd="0" presId="urn:microsoft.com/office/officeart/2008/layout/CircleAccentTimeline"/>
    <dgm:cxn modelId="{5BFEE5F6-BB17-4832-B164-85D1F986FDD7}" type="presParOf" srcId="{2C194F5C-E421-40B3-BCDC-42571C7B7FF6}" destId="{DB5B380E-5141-432E-BA66-4CEBE59381CC}" srcOrd="46" destOrd="0" presId="urn:microsoft.com/office/officeart/2008/layout/CircleAccentTimeline"/>
    <dgm:cxn modelId="{95C67C99-E61A-41BE-A3F7-3624D29B3BAB}" type="presParOf" srcId="{2C194F5C-E421-40B3-BCDC-42571C7B7FF6}" destId="{6797A48F-1E7A-4031-82C6-E232FE445865}" srcOrd="47" destOrd="0" presId="urn:microsoft.com/office/officeart/2008/layout/CircleAccentTimeline"/>
    <dgm:cxn modelId="{1328E8D7-FCAB-4EAB-9E06-D41B2CD16936}" type="presParOf" srcId="{6797A48F-1E7A-4031-82C6-E232FE445865}" destId="{DBC44083-B018-40B3-A446-2D9FEB907909}" srcOrd="0" destOrd="0" presId="urn:microsoft.com/office/officeart/2008/layout/CircleAccentTimeline"/>
    <dgm:cxn modelId="{417E953E-3E42-4824-82B6-C9210073E2D0}" type="presParOf" srcId="{6797A48F-1E7A-4031-82C6-E232FE445865}" destId="{3D7F4BF2-CB44-4D91-A4DE-C7788F171878}" srcOrd="1" destOrd="0" presId="urn:microsoft.com/office/officeart/2008/layout/CircleAccentTimeline"/>
    <dgm:cxn modelId="{9B4FCFB5-909B-4210-B120-AC37C25044C2}" type="presParOf" srcId="{6797A48F-1E7A-4031-82C6-E232FE445865}" destId="{B886AED0-92C0-4C87-9AD8-108B971ABAB3}" srcOrd="2" destOrd="0" presId="urn:microsoft.com/office/officeart/2008/layout/CircleAccentTimeline"/>
    <dgm:cxn modelId="{141DD461-D4F3-45BB-8D87-DBF7002EDCC7}" type="presParOf" srcId="{2C194F5C-E421-40B3-BCDC-42571C7B7FF6}" destId="{08C22197-4142-4B72-9D86-473552473D9B}" srcOrd="48" destOrd="0" presId="urn:microsoft.com/office/officeart/2008/layout/CircleAccentTimeline"/>
    <dgm:cxn modelId="{F41E1926-41E0-4FD9-9A41-D4C7ED88955F}" type="presParOf" srcId="{2C194F5C-E421-40B3-BCDC-42571C7B7FF6}" destId="{C1E373B2-2059-4972-8CA9-741BFCA9BDBA}" srcOrd="4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475DE-B4DE-49A2-9CED-8E9EF65D941E}">
      <dsp:nvSpPr>
        <dsp:cNvPr id="0" name=""/>
        <dsp:cNvSpPr/>
      </dsp:nvSpPr>
      <dsp:spPr>
        <a:xfrm>
          <a:off x="862378" y="788"/>
          <a:ext cx="2066425" cy="671162"/>
        </a:xfrm>
        <a:prstGeom prst="chevron">
          <a:avLst/>
        </a:prstGeom>
        <a:solidFill>
          <a:srgbClr val="18A3AC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DESIGN</a:t>
          </a:r>
          <a:endParaRPr lang="en-US" sz="24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7959" y="788"/>
        <a:ext cx="1395263" cy="671162"/>
      </dsp:txXfrm>
    </dsp:sp>
    <dsp:sp modelId="{6DE081DD-7EE8-4D8D-9B8D-CE4B5CD71EAB}">
      <dsp:nvSpPr>
        <dsp:cNvPr id="0" name=""/>
        <dsp:cNvSpPr/>
      </dsp:nvSpPr>
      <dsp:spPr>
        <a:xfrm>
          <a:off x="2710675" y="57837"/>
          <a:ext cx="1392662" cy="557064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AP Layout Floor Plans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9207" y="57837"/>
        <a:ext cx="835598" cy="557064"/>
      </dsp:txXfrm>
    </dsp:sp>
    <dsp:sp modelId="{EA404F9F-AF0E-4129-A1DE-ADB7EB648A50}">
      <dsp:nvSpPr>
        <dsp:cNvPr id="0" name=""/>
        <dsp:cNvSpPr/>
      </dsp:nvSpPr>
      <dsp:spPr>
        <a:xfrm>
          <a:off x="3908365" y="57837"/>
          <a:ext cx="1392662" cy="557064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Heat Map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86897" y="57837"/>
        <a:ext cx="835598" cy="557064"/>
      </dsp:txXfrm>
    </dsp:sp>
    <dsp:sp modelId="{19319B84-BA39-4C4C-B27A-477071853280}">
      <dsp:nvSpPr>
        <dsp:cNvPr id="0" name=""/>
        <dsp:cNvSpPr/>
      </dsp:nvSpPr>
      <dsp:spPr>
        <a:xfrm>
          <a:off x="5106054" y="57837"/>
          <a:ext cx="1392662" cy="557064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Equipment Specs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84586" y="57837"/>
        <a:ext cx="835598" cy="557064"/>
      </dsp:txXfrm>
    </dsp:sp>
    <dsp:sp modelId="{4DC616E5-9EBE-42E3-8727-9B23D9C5B2F1}">
      <dsp:nvSpPr>
        <dsp:cNvPr id="0" name=""/>
        <dsp:cNvSpPr/>
      </dsp:nvSpPr>
      <dsp:spPr>
        <a:xfrm>
          <a:off x="862378" y="765914"/>
          <a:ext cx="2066425" cy="671162"/>
        </a:xfrm>
        <a:prstGeom prst="chevron">
          <a:avLst/>
        </a:prstGeom>
        <a:solidFill>
          <a:srgbClr val="F48024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REVIEW</a:t>
          </a:r>
          <a:endParaRPr lang="en-US" sz="24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7959" y="765914"/>
        <a:ext cx="1395263" cy="671162"/>
      </dsp:txXfrm>
    </dsp:sp>
    <dsp:sp modelId="{0F393346-97F7-4739-96B2-22E8057FC623}">
      <dsp:nvSpPr>
        <dsp:cNvPr id="0" name=""/>
        <dsp:cNvSpPr/>
      </dsp:nvSpPr>
      <dsp:spPr>
        <a:xfrm>
          <a:off x="2710675" y="822962"/>
          <a:ext cx="1392662" cy="557064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Infrastructure Survey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9207" y="822962"/>
        <a:ext cx="835598" cy="557064"/>
      </dsp:txXfrm>
    </dsp:sp>
    <dsp:sp modelId="{59B93674-2C9D-45B3-8BA4-6360A83653CC}">
      <dsp:nvSpPr>
        <dsp:cNvPr id="0" name=""/>
        <dsp:cNvSpPr/>
      </dsp:nvSpPr>
      <dsp:spPr>
        <a:xfrm>
          <a:off x="3908365" y="822962"/>
          <a:ext cx="1392662" cy="557064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Impact Assessment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86897" y="822962"/>
        <a:ext cx="835598" cy="557064"/>
      </dsp:txXfrm>
    </dsp:sp>
    <dsp:sp modelId="{4F092DAA-F435-4D4C-AF9B-B3AFF1EB06A3}">
      <dsp:nvSpPr>
        <dsp:cNvPr id="0" name=""/>
        <dsp:cNvSpPr/>
      </dsp:nvSpPr>
      <dsp:spPr>
        <a:xfrm>
          <a:off x="862378" y="1531039"/>
          <a:ext cx="2267002" cy="671162"/>
        </a:xfrm>
        <a:prstGeom prst="chevron">
          <a:avLst/>
        </a:prstGeom>
        <a:solidFill>
          <a:srgbClr val="90BD3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APPROVALS</a:t>
          </a:r>
          <a:endParaRPr lang="en-US" sz="24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7959" y="1531039"/>
        <a:ext cx="1595840" cy="671162"/>
      </dsp:txXfrm>
    </dsp:sp>
    <dsp:sp modelId="{460E1351-F3D1-4CDC-B44A-2DBE1D9AB2DE}">
      <dsp:nvSpPr>
        <dsp:cNvPr id="0" name=""/>
        <dsp:cNvSpPr/>
      </dsp:nvSpPr>
      <dsp:spPr>
        <a:xfrm>
          <a:off x="2911252" y="1588088"/>
          <a:ext cx="1392662" cy="557064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SFM Review and Stamp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89784" y="1588088"/>
        <a:ext cx="835598" cy="557064"/>
      </dsp:txXfrm>
    </dsp:sp>
    <dsp:sp modelId="{FD577DAC-032A-4D25-A520-39E343792475}">
      <dsp:nvSpPr>
        <dsp:cNvPr id="0" name=""/>
        <dsp:cNvSpPr/>
      </dsp:nvSpPr>
      <dsp:spPr>
        <a:xfrm>
          <a:off x="4108941" y="1588088"/>
          <a:ext cx="1620543" cy="557064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Department Communications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87473" y="1588088"/>
        <a:ext cx="1063479" cy="557064"/>
      </dsp:txXfrm>
    </dsp:sp>
    <dsp:sp modelId="{F420B174-8E70-4209-B3F8-801B16325269}">
      <dsp:nvSpPr>
        <dsp:cNvPr id="0" name=""/>
        <dsp:cNvSpPr/>
      </dsp:nvSpPr>
      <dsp:spPr>
        <a:xfrm>
          <a:off x="862378" y="2296164"/>
          <a:ext cx="2066425" cy="671162"/>
        </a:xfrm>
        <a:prstGeom prst="chevron">
          <a:avLst/>
        </a:prstGeom>
        <a:solidFill>
          <a:srgbClr val="FFFF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BUILD</a:t>
          </a:r>
          <a:endParaRPr lang="en-US" sz="2400" b="1" kern="1200" dirty="0">
            <a:solidFill>
              <a:schemeClr val="bg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7959" y="2296164"/>
        <a:ext cx="1395263" cy="671162"/>
      </dsp:txXfrm>
    </dsp:sp>
    <dsp:sp modelId="{315862DC-9B58-481A-9F1B-6716DD5BDE92}">
      <dsp:nvSpPr>
        <dsp:cNvPr id="0" name=""/>
        <dsp:cNvSpPr/>
      </dsp:nvSpPr>
      <dsp:spPr>
        <a:xfrm>
          <a:off x="2710675" y="2353213"/>
          <a:ext cx="1392662" cy="557064"/>
        </a:xfrm>
        <a:prstGeom prst="chevron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Procurement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9207" y="2353213"/>
        <a:ext cx="835598" cy="557064"/>
      </dsp:txXfrm>
    </dsp:sp>
    <dsp:sp modelId="{4AE016FA-06CC-4BF1-B518-B1231E02B57E}">
      <dsp:nvSpPr>
        <dsp:cNvPr id="0" name=""/>
        <dsp:cNvSpPr/>
      </dsp:nvSpPr>
      <dsp:spPr>
        <a:xfrm>
          <a:off x="3908365" y="2353213"/>
          <a:ext cx="1392662" cy="557064"/>
        </a:xfrm>
        <a:prstGeom prst="chevron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Cabling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86897" y="2353213"/>
        <a:ext cx="835598" cy="557064"/>
      </dsp:txXfrm>
    </dsp:sp>
    <dsp:sp modelId="{B074A439-0E50-4C9C-9DA4-A865533449C9}">
      <dsp:nvSpPr>
        <dsp:cNvPr id="0" name=""/>
        <dsp:cNvSpPr/>
      </dsp:nvSpPr>
      <dsp:spPr>
        <a:xfrm>
          <a:off x="5106054" y="2353213"/>
          <a:ext cx="1392662" cy="557064"/>
        </a:xfrm>
        <a:prstGeom prst="chevron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Installation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84586" y="2353213"/>
        <a:ext cx="835598" cy="557064"/>
      </dsp:txXfrm>
    </dsp:sp>
    <dsp:sp modelId="{E660816F-2D9A-4516-B46E-12799FD15259}">
      <dsp:nvSpPr>
        <dsp:cNvPr id="0" name=""/>
        <dsp:cNvSpPr/>
      </dsp:nvSpPr>
      <dsp:spPr>
        <a:xfrm>
          <a:off x="6303743" y="2353213"/>
          <a:ext cx="1392662" cy="557064"/>
        </a:xfrm>
        <a:prstGeom prst="chevron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Turn-up</a:t>
          </a:r>
          <a:endParaRPr lang="en-US" sz="1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82275" y="2353213"/>
        <a:ext cx="835598" cy="557064"/>
      </dsp:txXfrm>
    </dsp:sp>
    <dsp:sp modelId="{F60F97BF-13B4-4726-87E1-D928CF1C4BA1}">
      <dsp:nvSpPr>
        <dsp:cNvPr id="0" name=""/>
        <dsp:cNvSpPr/>
      </dsp:nvSpPr>
      <dsp:spPr>
        <a:xfrm>
          <a:off x="862378" y="3061289"/>
          <a:ext cx="2066425" cy="671162"/>
        </a:xfrm>
        <a:prstGeom prst="chevron">
          <a:avLst/>
        </a:prstGeom>
        <a:solidFill>
          <a:srgbClr val="178CCB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CLOSE</a:t>
          </a:r>
          <a:endParaRPr lang="en-US" sz="24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7959" y="3061289"/>
        <a:ext cx="1395263" cy="671162"/>
      </dsp:txXfrm>
    </dsp:sp>
    <dsp:sp modelId="{7BC2E251-1249-4FBB-8F01-48C0865B5DA3}">
      <dsp:nvSpPr>
        <dsp:cNvPr id="0" name=""/>
        <dsp:cNvSpPr/>
      </dsp:nvSpPr>
      <dsp:spPr>
        <a:xfrm>
          <a:off x="2710675" y="3118338"/>
          <a:ext cx="1392662" cy="557064"/>
        </a:xfrm>
        <a:prstGeom prst="chevron">
          <a:avLst/>
        </a:prstGeom>
        <a:solidFill>
          <a:schemeClr val="tx2">
            <a:lumMod val="25000"/>
            <a:lumOff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Post-cutover support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9207" y="3118338"/>
        <a:ext cx="835598" cy="557064"/>
      </dsp:txXfrm>
    </dsp:sp>
    <dsp:sp modelId="{842B0953-72DF-47D2-A23A-737478AA5581}">
      <dsp:nvSpPr>
        <dsp:cNvPr id="0" name=""/>
        <dsp:cNvSpPr/>
      </dsp:nvSpPr>
      <dsp:spPr>
        <a:xfrm>
          <a:off x="3908365" y="3118338"/>
          <a:ext cx="1392662" cy="557064"/>
        </a:xfrm>
        <a:prstGeom prst="chevron">
          <a:avLst/>
        </a:prstGeom>
        <a:solidFill>
          <a:schemeClr val="tx2">
            <a:lumMod val="25000"/>
            <a:lumOff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Remediation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86897" y="3118338"/>
        <a:ext cx="835598" cy="557064"/>
      </dsp:txXfrm>
    </dsp:sp>
    <dsp:sp modelId="{71901E38-73B8-4073-9E4B-B07340FF3767}">
      <dsp:nvSpPr>
        <dsp:cNvPr id="0" name=""/>
        <dsp:cNvSpPr/>
      </dsp:nvSpPr>
      <dsp:spPr>
        <a:xfrm>
          <a:off x="5106054" y="3118338"/>
          <a:ext cx="1392662" cy="557064"/>
        </a:xfrm>
        <a:prstGeom prst="chevron">
          <a:avLst/>
        </a:prstGeom>
        <a:solidFill>
          <a:schemeClr val="tx2">
            <a:lumMod val="25000"/>
            <a:lumOff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Decomm Legacy Devices</a:t>
          </a:r>
          <a:endParaRPr lang="en-US" sz="11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84586" y="3118338"/>
        <a:ext cx="835598" cy="557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922-C1F6-495A-A0EC-6FCBF3E0395C}">
      <dsp:nvSpPr>
        <dsp:cNvPr id="0" name=""/>
        <dsp:cNvSpPr/>
      </dsp:nvSpPr>
      <dsp:spPr>
        <a:xfrm>
          <a:off x="2619" y="87"/>
          <a:ext cx="8538913" cy="1077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Wireless Network Roadmap</a:t>
          </a:r>
          <a:endParaRPr lang="en-US" sz="4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185" y="31653"/>
        <a:ext cx="8475781" cy="1014617"/>
      </dsp:txXfrm>
    </dsp:sp>
    <dsp:sp modelId="{2E410642-CD91-4EDE-B57B-3E53F926B0F7}">
      <dsp:nvSpPr>
        <dsp:cNvPr id="0" name=""/>
        <dsp:cNvSpPr/>
      </dsp:nvSpPr>
      <dsp:spPr>
        <a:xfrm>
          <a:off x="2619" y="1224088"/>
          <a:ext cx="4802556" cy="1077749"/>
        </a:xfrm>
        <a:prstGeom prst="roundRect">
          <a:avLst>
            <a:gd name="adj" fmla="val 10000"/>
          </a:avLst>
        </a:prstGeom>
        <a:solidFill>
          <a:srgbClr val="178C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Legacy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185" y="1255654"/>
        <a:ext cx="4739424" cy="1014617"/>
      </dsp:txXfrm>
    </dsp:sp>
    <dsp:sp modelId="{A2411C04-05B6-4BFB-9E6A-70B4DF7B1B3E}">
      <dsp:nvSpPr>
        <dsp:cNvPr id="0" name=""/>
        <dsp:cNvSpPr/>
      </dsp:nvSpPr>
      <dsp:spPr>
        <a:xfrm>
          <a:off x="2619" y="2448089"/>
          <a:ext cx="1163973" cy="1077749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Calibri" panose="020F0502020204030204" pitchFamily="34" charset="0"/>
              <a:cs typeface="Calibri" panose="020F0502020204030204" pitchFamily="34" charset="0"/>
            </a:rPr>
            <a:t>802.11a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185" y="2479655"/>
        <a:ext cx="1100841" cy="1014617"/>
      </dsp:txXfrm>
    </dsp:sp>
    <dsp:sp modelId="{53CE7E3B-AD69-44A3-94E5-0D6691602992}">
      <dsp:nvSpPr>
        <dsp:cNvPr id="0" name=""/>
        <dsp:cNvSpPr/>
      </dsp:nvSpPr>
      <dsp:spPr>
        <a:xfrm>
          <a:off x="1215480" y="2448089"/>
          <a:ext cx="1163973" cy="1077749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802.11b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47046" y="2479655"/>
        <a:ext cx="1100841" cy="1014617"/>
      </dsp:txXfrm>
    </dsp:sp>
    <dsp:sp modelId="{47518315-0ED3-41E7-9FA1-494878B8D8B7}">
      <dsp:nvSpPr>
        <dsp:cNvPr id="0" name=""/>
        <dsp:cNvSpPr/>
      </dsp:nvSpPr>
      <dsp:spPr>
        <a:xfrm>
          <a:off x="2428341" y="2448089"/>
          <a:ext cx="1163973" cy="1077749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802.11g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59907" y="2479655"/>
        <a:ext cx="1100841" cy="1014617"/>
      </dsp:txXfrm>
    </dsp:sp>
    <dsp:sp modelId="{8D089EEF-EB2E-4992-A58D-0F3856433AEB}">
      <dsp:nvSpPr>
        <dsp:cNvPr id="0" name=""/>
        <dsp:cNvSpPr/>
      </dsp:nvSpPr>
      <dsp:spPr>
        <a:xfrm>
          <a:off x="3641202" y="2448089"/>
          <a:ext cx="1163973" cy="1077749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802.11n</a:t>
          </a:r>
          <a:endParaRPr lang="en-US" sz="15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2768" y="2479655"/>
        <a:ext cx="1100841" cy="1014617"/>
      </dsp:txXfrm>
    </dsp:sp>
    <dsp:sp modelId="{12CC1196-62F7-4132-9BDC-F1CBC4B1D0E6}">
      <dsp:nvSpPr>
        <dsp:cNvPr id="0" name=""/>
        <dsp:cNvSpPr/>
      </dsp:nvSpPr>
      <dsp:spPr>
        <a:xfrm>
          <a:off x="4902950" y="1224088"/>
          <a:ext cx="1163973" cy="1077749"/>
        </a:xfrm>
        <a:prstGeom prst="roundRect">
          <a:avLst>
            <a:gd name="adj" fmla="val 10000"/>
          </a:avLst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Current Standard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34516" y="1255654"/>
        <a:ext cx="1100841" cy="1014617"/>
      </dsp:txXfrm>
    </dsp:sp>
    <dsp:sp modelId="{FDD6D0AF-622E-4937-969A-5E06E462EAA3}">
      <dsp:nvSpPr>
        <dsp:cNvPr id="0" name=""/>
        <dsp:cNvSpPr/>
      </dsp:nvSpPr>
      <dsp:spPr>
        <a:xfrm>
          <a:off x="4902950" y="2448089"/>
          <a:ext cx="1163973" cy="107774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802.11ac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34516" y="2479655"/>
        <a:ext cx="1100841" cy="1014617"/>
      </dsp:txXfrm>
    </dsp:sp>
    <dsp:sp modelId="{4B59F7DA-547D-48EE-8F3D-0A67B1549686}">
      <dsp:nvSpPr>
        <dsp:cNvPr id="0" name=""/>
        <dsp:cNvSpPr/>
      </dsp:nvSpPr>
      <dsp:spPr>
        <a:xfrm>
          <a:off x="6164698" y="1224088"/>
          <a:ext cx="2376834" cy="1077749"/>
        </a:xfrm>
        <a:prstGeom prst="roundRect">
          <a:avLst>
            <a:gd name="adj" fmla="val 10000"/>
          </a:avLst>
        </a:prstGeom>
        <a:solidFill>
          <a:srgbClr val="EC1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Next Gen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96264" y="1255654"/>
        <a:ext cx="2313702" cy="1014617"/>
      </dsp:txXfrm>
    </dsp:sp>
    <dsp:sp modelId="{0B605A76-8EEC-4332-9D21-609B4571F37E}">
      <dsp:nvSpPr>
        <dsp:cNvPr id="0" name=""/>
        <dsp:cNvSpPr/>
      </dsp:nvSpPr>
      <dsp:spPr>
        <a:xfrm>
          <a:off x="6164698" y="2448089"/>
          <a:ext cx="1163973" cy="107774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Bluetooth Low Energy Beacons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96264" y="2479655"/>
        <a:ext cx="1100841" cy="1014617"/>
      </dsp:txXfrm>
    </dsp:sp>
    <dsp:sp modelId="{D1D3F325-A3C5-482C-A03D-15744F652577}">
      <dsp:nvSpPr>
        <dsp:cNvPr id="0" name=""/>
        <dsp:cNvSpPr/>
      </dsp:nvSpPr>
      <dsp:spPr>
        <a:xfrm>
          <a:off x="7377559" y="2448089"/>
          <a:ext cx="1163973" cy="107774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Location Relevant Content and Services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09125" y="2479655"/>
        <a:ext cx="1100841" cy="1014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6BF4D-BDB7-4FBE-AB8B-C4F67F4C45EA}">
      <dsp:nvSpPr>
        <dsp:cNvPr id="0" name=""/>
        <dsp:cNvSpPr/>
      </dsp:nvSpPr>
      <dsp:spPr>
        <a:xfrm>
          <a:off x="866" y="1678823"/>
          <a:ext cx="910374" cy="910374"/>
        </a:xfrm>
        <a:prstGeom prst="donut">
          <a:avLst>
            <a:gd name="adj" fmla="val 2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B8EFC-8BC8-4E8E-80CC-1588E0B46C42}">
      <dsp:nvSpPr>
        <dsp:cNvPr id="0" name=""/>
        <dsp:cNvSpPr/>
      </dsp:nvSpPr>
      <dsp:spPr>
        <a:xfrm rot="17700000">
          <a:off x="321640" y="936682"/>
          <a:ext cx="1131696" cy="54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Medical Sciences (322)</a:t>
          </a:r>
          <a:endParaRPr 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1640" y="936682"/>
        <a:ext cx="1131696" cy="545390"/>
      </dsp:txXfrm>
    </dsp:sp>
    <dsp:sp modelId="{CE784B73-C410-4082-868E-E1A169E68436}">
      <dsp:nvSpPr>
        <dsp:cNvPr id="0" name=""/>
        <dsp:cNvSpPr/>
      </dsp:nvSpPr>
      <dsp:spPr>
        <a:xfrm>
          <a:off x="979812" y="1897739"/>
          <a:ext cx="472541" cy="47254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01938-C80A-4E26-82D9-631F5421AE05}">
      <dsp:nvSpPr>
        <dsp:cNvPr id="0" name=""/>
        <dsp:cNvSpPr/>
      </dsp:nvSpPr>
      <dsp:spPr>
        <a:xfrm rot="17700000">
          <a:off x="420151" y="2555443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654 Minnesota (</a:t>
          </a: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151" y="2555443"/>
        <a:ext cx="978970" cy="472022"/>
      </dsp:txXfrm>
    </dsp:sp>
    <dsp:sp modelId="{9182AA1F-DEB2-4B6B-A972-93C05DF89C3A}">
      <dsp:nvSpPr>
        <dsp:cNvPr id="0" name=""/>
        <dsp:cNvSpPr/>
      </dsp:nvSpPr>
      <dsp:spPr>
        <a:xfrm rot="17700000">
          <a:off x="1033045" y="1240555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B74BF-1438-42F4-B469-1738EF8B1BD6}">
      <dsp:nvSpPr>
        <dsp:cNvPr id="0" name=""/>
        <dsp:cNvSpPr/>
      </dsp:nvSpPr>
      <dsp:spPr>
        <a:xfrm>
          <a:off x="1520927" y="1678823"/>
          <a:ext cx="910374" cy="910374"/>
        </a:xfrm>
        <a:prstGeom prst="donut">
          <a:avLst>
            <a:gd name="adj" fmla="val 2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77D1B-9C7C-4074-AE7C-28A75BD91491}">
      <dsp:nvSpPr>
        <dsp:cNvPr id="0" name=""/>
        <dsp:cNvSpPr/>
      </dsp:nvSpPr>
      <dsp:spPr>
        <a:xfrm rot="17700000">
          <a:off x="1841702" y="936682"/>
          <a:ext cx="1131696" cy="54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Health Sciences East (212)</a:t>
          </a:r>
          <a:endParaRPr 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1702" y="936682"/>
        <a:ext cx="1131696" cy="545390"/>
      </dsp:txXfrm>
    </dsp:sp>
    <dsp:sp modelId="{46784B39-BF8E-4EA4-A5CF-2B453290D1AD}">
      <dsp:nvSpPr>
        <dsp:cNvPr id="0" name=""/>
        <dsp:cNvSpPr/>
      </dsp:nvSpPr>
      <dsp:spPr>
        <a:xfrm>
          <a:off x="2499946" y="1678823"/>
          <a:ext cx="910374" cy="910374"/>
        </a:xfrm>
        <a:prstGeom prst="donut">
          <a:avLst>
            <a:gd name="adj" fmla="val 20000"/>
          </a:avLst>
        </a:prstGeom>
        <a:solidFill>
          <a:srgbClr val="178C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43C3-B3E8-4239-952F-81A7AD02C9AC}">
      <dsp:nvSpPr>
        <dsp:cNvPr id="0" name=""/>
        <dsp:cNvSpPr/>
      </dsp:nvSpPr>
      <dsp:spPr>
        <a:xfrm rot="17700000">
          <a:off x="2820721" y="936682"/>
          <a:ext cx="1131696" cy="54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Health Sciences West (187)</a:t>
          </a:r>
          <a:endParaRPr 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20721" y="936682"/>
        <a:ext cx="1131696" cy="545390"/>
      </dsp:txXfrm>
    </dsp:sp>
    <dsp:sp modelId="{1D9057E1-94D5-4014-9757-2AE6A05BB8F4}">
      <dsp:nvSpPr>
        <dsp:cNvPr id="0" name=""/>
        <dsp:cNvSpPr/>
      </dsp:nvSpPr>
      <dsp:spPr>
        <a:xfrm>
          <a:off x="3478966" y="1678823"/>
          <a:ext cx="910374" cy="910374"/>
        </a:xfrm>
        <a:prstGeom prst="donut">
          <a:avLst>
            <a:gd name="adj" fmla="val 20000"/>
          </a:avLst>
        </a:prstGeom>
        <a:solidFill>
          <a:srgbClr val="178C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3D2B6-4D51-45D3-A45A-19A62414B2FC}">
      <dsp:nvSpPr>
        <dsp:cNvPr id="0" name=""/>
        <dsp:cNvSpPr/>
      </dsp:nvSpPr>
      <dsp:spPr>
        <a:xfrm rot="17700000">
          <a:off x="3799741" y="936682"/>
          <a:ext cx="1131696" cy="54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School of Dentistry (117)</a:t>
          </a:r>
          <a:endParaRPr 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99741" y="936682"/>
        <a:ext cx="1131696" cy="545390"/>
      </dsp:txXfrm>
    </dsp:sp>
    <dsp:sp modelId="{29BE07D2-C757-4650-9383-271CE3556228}">
      <dsp:nvSpPr>
        <dsp:cNvPr id="0" name=""/>
        <dsp:cNvSpPr/>
      </dsp:nvSpPr>
      <dsp:spPr>
        <a:xfrm>
          <a:off x="4457913" y="1897739"/>
          <a:ext cx="472541" cy="47254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D8E0-5A06-42F2-9594-439C7982035C}">
      <dsp:nvSpPr>
        <dsp:cNvPr id="0" name=""/>
        <dsp:cNvSpPr/>
      </dsp:nvSpPr>
      <dsp:spPr>
        <a:xfrm rot="17700000">
          <a:off x="3898252" y="2555443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ACC Parking (</a:t>
          </a: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98252" y="2555443"/>
        <a:ext cx="978970" cy="472022"/>
      </dsp:txXfrm>
    </dsp:sp>
    <dsp:sp modelId="{BA4DEAD0-9BDD-46CD-BF31-A64B076C3764}">
      <dsp:nvSpPr>
        <dsp:cNvPr id="0" name=""/>
        <dsp:cNvSpPr/>
      </dsp:nvSpPr>
      <dsp:spPr>
        <a:xfrm rot="17700000">
          <a:off x="4511145" y="1240555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6904E-5D3D-407D-8AFC-C2FDDDEAB5A1}">
      <dsp:nvSpPr>
        <dsp:cNvPr id="0" name=""/>
        <dsp:cNvSpPr/>
      </dsp:nvSpPr>
      <dsp:spPr>
        <a:xfrm>
          <a:off x="4998954" y="1897739"/>
          <a:ext cx="472541" cy="472541"/>
        </a:xfrm>
        <a:prstGeom prst="ellipse">
          <a:avLst/>
        </a:prstGeom>
        <a:solidFill>
          <a:srgbClr val="F480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5C8EC-2A29-4765-855D-0289E4F6F140}">
      <dsp:nvSpPr>
        <dsp:cNvPr id="0" name=""/>
        <dsp:cNvSpPr/>
      </dsp:nvSpPr>
      <dsp:spPr>
        <a:xfrm rot="17700000">
          <a:off x="4439293" y="2555443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Nursing (</a:t>
          </a: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95</a:t>
          </a:r>
          <a:r>
            <a:rPr lang="en-US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39293" y="2555443"/>
        <a:ext cx="978970" cy="472022"/>
      </dsp:txXfrm>
    </dsp:sp>
    <dsp:sp modelId="{70424F43-DAB0-4210-A575-4F6EE32D02D2}">
      <dsp:nvSpPr>
        <dsp:cNvPr id="0" name=""/>
        <dsp:cNvSpPr/>
      </dsp:nvSpPr>
      <dsp:spPr>
        <a:xfrm rot="17700000">
          <a:off x="5052187" y="1240555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B3EEC-5E98-4B4D-A9EC-BBAD0E951174}">
      <dsp:nvSpPr>
        <dsp:cNvPr id="0" name=""/>
        <dsp:cNvSpPr/>
      </dsp:nvSpPr>
      <dsp:spPr>
        <a:xfrm>
          <a:off x="5539996" y="1897739"/>
          <a:ext cx="472541" cy="472541"/>
        </a:xfrm>
        <a:prstGeom prst="ellipse">
          <a:avLst/>
        </a:prstGeom>
        <a:solidFill>
          <a:srgbClr val="F480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3BA52-50F6-4DF2-9F03-420F5E1CDF39}">
      <dsp:nvSpPr>
        <dsp:cNvPr id="0" name=""/>
        <dsp:cNvSpPr/>
      </dsp:nvSpPr>
      <dsp:spPr>
        <a:xfrm rot="17700000">
          <a:off x="4980335" y="2555443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IRM (</a:t>
          </a: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63</a:t>
          </a: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0335" y="2555443"/>
        <a:ext cx="978970" cy="472022"/>
      </dsp:txXfrm>
    </dsp:sp>
    <dsp:sp modelId="{A2BAE474-3142-4682-83A3-ADEFAF6E8B5C}">
      <dsp:nvSpPr>
        <dsp:cNvPr id="0" name=""/>
        <dsp:cNvSpPr/>
      </dsp:nvSpPr>
      <dsp:spPr>
        <a:xfrm rot="17700000">
          <a:off x="5593229" y="1240555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4495E-24EF-4D41-9AD4-70836E913C72}">
      <dsp:nvSpPr>
        <dsp:cNvPr id="0" name=""/>
        <dsp:cNvSpPr/>
      </dsp:nvSpPr>
      <dsp:spPr>
        <a:xfrm>
          <a:off x="6081038" y="1897739"/>
          <a:ext cx="472541" cy="472541"/>
        </a:xfrm>
        <a:prstGeom prst="ellipse">
          <a:avLst/>
        </a:prstGeom>
        <a:solidFill>
          <a:srgbClr val="F480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F4DA7-73AD-4CC2-A5FD-7904DEBC06EF}">
      <dsp:nvSpPr>
        <dsp:cNvPr id="0" name=""/>
        <dsp:cNvSpPr/>
      </dsp:nvSpPr>
      <dsp:spPr>
        <a:xfrm rot="17700000">
          <a:off x="5521377" y="2555443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Mission Bay Towers (</a:t>
          </a: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controller</a:t>
          </a: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21377" y="2555443"/>
        <a:ext cx="978970" cy="472022"/>
      </dsp:txXfrm>
    </dsp:sp>
    <dsp:sp modelId="{3BF0AEEC-58A7-4F33-8427-9A074F69548D}">
      <dsp:nvSpPr>
        <dsp:cNvPr id="0" name=""/>
        <dsp:cNvSpPr/>
      </dsp:nvSpPr>
      <dsp:spPr>
        <a:xfrm rot="17700000">
          <a:off x="6134270" y="1240555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85603-CAEB-48DC-908E-9CDC319F0DE9}">
      <dsp:nvSpPr>
        <dsp:cNvPr id="0" name=""/>
        <dsp:cNvSpPr/>
      </dsp:nvSpPr>
      <dsp:spPr>
        <a:xfrm>
          <a:off x="6622080" y="1897739"/>
          <a:ext cx="472541" cy="47254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8CF87-6D1D-4B67-83D6-4D828840120A}">
      <dsp:nvSpPr>
        <dsp:cNvPr id="0" name=""/>
        <dsp:cNvSpPr/>
      </dsp:nvSpPr>
      <dsp:spPr>
        <a:xfrm rot="17700000">
          <a:off x="6062419" y="2555443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MB Housing: 3</a:t>
          </a:r>
          <a:r>
            <a:rPr lang="en-US" sz="1100" kern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rd</a:t>
          </a: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Ave (</a:t>
          </a: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62419" y="2555443"/>
        <a:ext cx="978970" cy="472022"/>
      </dsp:txXfrm>
    </dsp:sp>
    <dsp:sp modelId="{67CCAEFD-AF38-4CD6-893C-27A76F568BE6}">
      <dsp:nvSpPr>
        <dsp:cNvPr id="0" name=""/>
        <dsp:cNvSpPr/>
      </dsp:nvSpPr>
      <dsp:spPr>
        <a:xfrm rot="17700000">
          <a:off x="6675312" y="1240555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DE81A-F7AB-4C8A-9F5C-C8D3F277267A}">
      <dsp:nvSpPr>
        <dsp:cNvPr id="0" name=""/>
        <dsp:cNvSpPr/>
      </dsp:nvSpPr>
      <dsp:spPr>
        <a:xfrm>
          <a:off x="7163121" y="1897739"/>
          <a:ext cx="472541" cy="47254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F2623-89BF-4778-9A7F-3F6CC92A45BD}">
      <dsp:nvSpPr>
        <dsp:cNvPr id="0" name=""/>
        <dsp:cNvSpPr/>
      </dsp:nvSpPr>
      <dsp:spPr>
        <a:xfrm rot="17700000">
          <a:off x="6603460" y="2555443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MB Housing: 5</a:t>
          </a:r>
          <a:r>
            <a:rPr lang="en-US" sz="1100" kern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Avenue (</a:t>
          </a: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30</a:t>
          </a: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03460" y="2555443"/>
        <a:ext cx="978970" cy="472022"/>
      </dsp:txXfrm>
    </dsp:sp>
    <dsp:sp modelId="{10055CE4-D7B7-47E6-8C96-C94436802F05}">
      <dsp:nvSpPr>
        <dsp:cNvPr id="0" name=""/>
        <dsp:cNvSpPr/>
      </dsp:nvSpPr>
      <dsp:spPr>
        <a:xfrm rot="17700000">
          <a:off x="7216354" y="1240555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44083-B018-40B3-A446-2D9FEB907909}">
      <dsp:nvSpPr>
        <dsp:cNvPr id="0" name=""/>
        <dsp:cNvSpPr/>
      </dsp:nvSpPr>
      <dsp:spPr>
        <a:xfrm>
          <a:off x="7704163" y="1897739"/>
          <a:ext cx="472541" cy="47254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F4BF2-CB44-4D91-A4DE-C7788F171878}">
      <dsp:nvSpPr>
        <dsp:cNvPr id="0" name=""/>
        <dsp:cNvSpPr/>
      </dsp:nvSpPr>
      <dsp:spPr>
        <a:xfrm rot="17700000">
          <a:off x="7144502" y="2555443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MB Housing: 145 Irving (</a:t>
          </a:r>
          <a:r>
            <a:rPr lang="en-US" sz="11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44502" y="2555443"/>
        <a:ext cx="978970" cy="472022"/>
      </dsp:txXfrm>
    </dsp:sp>
    <dsp:sp modelId="{B886AED0-92C0-4C87-9AD8-108B971ABAB3}">
      <dsp:nvSpPr>
        <dsp:cNvPr id="0" name=""/>
        <dsp:cNvSpPr/>
      </dsp:nvSpPr>
      <dsp:spPr>
        <a:xfrm rot="17700000">
          <a:off x="7757396" y="1240555"/>
          <a:ext cx="978970" cy="47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6BF4D-BDB7-4FBE-AB8B-C4F67F4C45EA}">
      <dsp:nvSpPr>
        <dsp:cNvPr id="0" name=""/>
        <dsp:cNvSpPr/>
      </dsp:nvSpPr>
      <dsp:spPr>
        <a:xfrm>
          <a:off x="2848" y="1664074"/>
          <a:ext cx="946535" cy="946535"/>
        </a:xfrm>
        <a:prstGeom prst="donut">
          <a:avLst>
            <a:gd name="adj" fmla="val 20000"/>
          </a:avLst>
        </a:prstGeom>
        <a:solidFill>
          <a:srgbClr val="F480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B8EFC-8BC8-4E8E-80CC-1588E0B46C42}">
      <dsp:nvSpPr>
        <dsp:cNvPr id="0" name=""/>
        <dsp:cNvSpPr/>
      </dsp:nvSpPr>
      <dsp:spPr>
        <a:xfrm rot="17700000">
          <a:off x="336364" y="892455"/>
          <a:ext cx="1176648" cy="56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350 Parnassus (60)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364" y="892455"/>
        <a:ext cx="1176648" cy="567053"/>
      </dsp:txXfrm>
    </dsp:sp>
    <dsp:sp modelId="{CE784B73-C410-4082-868E-E1A169E68436}">
      <dsp:nvSpPr>
        <dsp:cNvPr id="0" name=""/>
        <dsp:cNvSpPr/>
      </dsp:nvSpPr>
      <dsp:spPr>
        <a:xfrm>
          <a:off x="1020679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01938-C80A-4E26-82D9-631F5421AE05}">
      <dsp:nvSpPr>
        <dsp:cNvPr id="0" name=""/>
        <dsp:cNvSpPr/>
      </dsp:nvSpPr>
      <dsp:spPr>
        <a:xfrm rot="17700000">
          <a:off x="438788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654 Minnesota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8788" y="2575514"/>
        <a:ext cx="1017856" cy="490772"/>
      </dsp:txXfrm>
    </dsp:sp>
    <dsp:sp modelId="{9182AA1F-DEB2-4B6B-A972-93C05DF89C3A}">
      <dsp:nvSpPr>
        <dsp:cNvPr id="0" name=""/>
        <dsp:cNvSpPr/>
      </dsp:nvSpPr>
      <dsp:spPr>
        <a:xfrm rot="17700000">
          <a:off x="1076026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DF4CF-179F-4601-B737-C218114A822A}">
      <dsp:nvSpPr>
        <dsp:cNvPr id="0" name=""/>
        <dsp:cNvSpPr/>
      </dsp:nvSpPr>
      <dsp:spPr>
        <a:xfrm>
          <a:off x="1583212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3E1C8-109C-43BD-AD35-83A4595EF015}">
      <dsp:nvSpPr>
        <dsp:cNvPr id="0" name=""/>
        <dsp:cNvSpPr/>
      </dsp:nvSpPr>
      <dsp:spPr>
        <a:xfrm rot="17700000">
          <a:off x="1001320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MTZ Dialysis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20" y="2575514"/>
        <a:ext cx="1017856" cy="490772"/>
      </dsp:txXfrm>
    </dsp:sp>
    <dsp:sp modelId="{D184338A-9207-45D9-921B-B870FB72E90D}">
      <dsp:nvSpPr>
        <dsp:cNvPr id="0" name=""/>
        <dsp:cNvSpPr/>
      </dsp:nvSpPr>
      <dsp:spPr>
        <a:xfrm rot="17700000">
          <a:off x="1638559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CF19E-A010-4344-AFA4-F7B88BDF5267}">
      <dsp:nvSpPr>
        <dsp:cNvPr id="0" name=""/>
        <dsp:cNvSpPr/>
      </dsp:nvSpPr>
      <dsp:spPr>
        <a:xfrm>
          <a:off x="2145744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0E05F-55EB-4414-A4F3-D12BD5AE2013}">
      <dsp:nvSpPr>
        <dsp:cNvPr id="0" name=""/>
        <dsp:cNvSpPr/>
      </dsp:nvSpPr>
      <dsp:spPr>
        <a:xfrm rot="17700000">
          <a:off x="1563853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2380 Sutter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9</a:t>
          </a:r>
          <a:r>
            <a:rPr lang="en-US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63853" y="2575514"/>
        <a:ext cx="1017856" cy="490772"/>
      </dsp:txXfrm>
    </dsp:sp>
    <dsp:sp modelId="{B84AA348-6002-44E9-AD59-E4CA19EC9CF9}">
      <dsp:nvSpPr>
        <dsp:cNvPr id="0" name=""/>
        <dsp:cNvSpPr/>
      </dsp:nvSpPr>
      <dsp:spPr>
        <a:xfrm rot="17700000">
          <a:off x="2201091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BC935-F301-4B95-B777-30A2D5D24EDF}">
      <dsp:nvSpPr>
        <dsp:cNvPr id="0" name=""/>
        <dsp:cNvSpPr/>
      </dsp:nvSpPr>
      <dsp:spPr>
        <a:xfrm>
          <a:off x="2708277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7D6EF-8A41-4A14-AACE-05E2F5370D31}">
      <dsp:nvSpPr>
        <dsp:cNvPr id="0" name=""/>
        <dsp:cNvSpPr/>
      </dsp:nvSpPr>
      <dsp:spPr>
        <a:xfrm rot="17700000">
          <a:off x="2126385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1701 Divisadero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28</a:t>
          </a:r>
          <a:r>
            <a:rPr lang="en-US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6385" y="2575514"/>
        <a:ext cx="1017856" cy="490772"/>
      </dsp:txXfrm>
    </dsp:sp>
    <dsp:sp modelId="{94C92CB6-12F5-4189-B545-4539DDEF2BE7}">
      <dsp:nvSpPr>
        <dsp:cNvPr id="0" name=""/>
        <dsp:cNvSpPr/>
      </dsp:nvSpPr>
      <dsp:spPr>
        <a:xfrm rot="17700000">
          <a:off x="2763623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E07D2-C757-4650-9383-271CE3556228}">
      <dsp:nvSpPr>
        <dsp:cNvPr id="0" name=""/>
        <dsp:cNvSpPr/>
      </dsp:nvSpPr>
      <dsp:spPr>
        <a:xfrm>
          <a:off x="3270809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D8E0-5A06-42F2-9594-439C7982035C}">
      <dsp:nvSpPr>
        <dsp:cNvPr id="0" name=""/>
        <dsp:cNvSpPr/>
      </dsp:nvSpPr>
      <dsp:spPr>
        <a:xfrm rot="17700000">
          <a:off x="2688918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2255 Post St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8</a:t>
          </a: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8918" y="2575514"/>
        <a:ext cx="1017856" cy="490772"/>
      </dsp:txXfrm>
    </dsp:sp>
    <dsp:sp modelId="{BA4DEAD0-9BDD-46CD-BF31-A64B076C3764}">
      <dsp:nvSpPr>
        <dsp:cNvPr id="0" name=""/>
        <dsp:cNvSpPr/>
      </dsp:nvSpPr>
      <dsp:spPr>
        <a:xfrm rot="17700000">
          <a:off x="3326156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6904E-5D3D-407D-8AFC-C2FDDDEAB5A1}">
      <dsp:nvSpPr>
        <dsp:cNvPr id="0" name=""/>
        <dsp:cNvSpPr/>
      </dsp:nvSpPr>
      <dsp:spPr>
        <a:xfrm>
          <a:off x="3833341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5C8EC-2A29-4765-855D-0289E4F6F140}">
      <dsp:nvSpPr>
        <dsp:cNvPr id="0" name=""/>
        <dsp:cNvSpPr/>
      </dsp:nvSpPr>
      <dsp:spPr>
        <a:xfrm rot="17700000">
          <a:off x="3251450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2233 Post St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15</a:t>
          </a:r>
          <a:r>
            <a:rPr lang="en-US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51450" y="2575514"/>
        <a:ext cx="1017856" cy="490772"/>
      </dsp:txXfrm>
    </dsp:sp>
    <dsp:sp modelId="{70424F43-DAB0-4210-A575-4F6EE32D02D2}">
      <dsp:nvSpPr>
        <dsp:cNvPr id="0" name=""/>
        <dsp:cNvSpPr/>
      </dsp:nvSpPr>
      <dsp:spPr>
        <a:xfrm rot="17700000">
          <a:off x="3888688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B3EEC-5E98-4B4D-A9EC-BBAD0E951174}">
      <dsp:nvSpPr>
        <dsp:cNvPr id="0" name=""/>
        <dsp:cNvSpPr/>
      </dsp:nvSpPr>
      <dsp:spPr>
        <a:xfrm>
          <a:off x="4395874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3BA52-50F6-4DF2-9F03-420F5E1CDF39}">
      <dsp:nvSpPr>
        <dsp:cNvPr id="0" name=""/>
        <dsp:cNvSpPr/>
      </dsp:nvSpPr>
      <dsp:spPr>
        <a:xfrm rot="17700000">
          <a:off x="3813982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2330 Post St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29</a:t>
          </a: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13982" y="2575514"/>
        <a:ext cx="1017856" cy="490772"/>
      </dsp:txXfrm>
    </dsp:sp>
    <dsp:sp modelId="{A2BAE474-3142-4682-83A3-ADEFAF6E8B5C}">
      <dsp:nvSpPr>
        <dsp:cNvPr id="0" name=""/>
        <dsp:cNvSpPr/>
      </dsp:nvSpPr>
      <dsp:spPr>
        <a:xfrm rot="17700000">
          <a:off x="4451221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4495E-24EF-4D41-9AD4-70836E913C72}">
      <dsp:nvSpPr>
        <dsp:cNvPr id="0" name=""/>
        <dsp:cNvSpPr/>
      </dsp:nvSpPr>
      <dsp:spPr>
        <a:xfrm>
          <a:off x="4958406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F4DA7-73AD-4CC2-A5FD-7904DEBC06EF}">
      <dsp:nvSpPr>
        <dsp:cNvPr id="0" name=""/>
        <dsp:cNvSpPr/>
      </dsp:nvSpPr>
      <dsp:spPr>
        <a:xfrm rot="17700000">
          <a:off x="4376515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1545 Divisadero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28</a:t>
          </a: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76515" y="2575514"/>
        <a:ext cx="1017856" cy="490772"/>
      </dsp:txXfrm>
    </dsp:sp>
    <dsp:sp modelId="{3BF0AEEC-58A7-4F33-8427-9A074F69548D}">
      <dsp:nvSpPr>
        <dsp:cNvPr id="0" name=""/>
        <dsp:cNvSpPr/>
      </dsp:nvSpPr>
      <dsp:spPr>
        <a:xfrm rot="17700000">
          <a:off x="5013753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1501D-896F-4B9F-AD7F-24912B0C20DD}">
      <dsp:nvSpPr>
        <dsp:cNvPr id="0" name=""/>
        <dsp:cNvSpPr/>
      </dsp:nvSpPr>
      <dsp:spPr>
        <a:xfrm>
          <a:off x="5521014" y="1664074"/>
          <a:ext cx="946535" cy="946535"/>
        </a:xfrm>
        <a:prstGeom prst="donut">
          <a:avLst>
            <a:gd name="adj" fmla="val 20000"/>
          </a:avLst>
        </a:prstGeom>
        <a:solidFill>
          <a:srgbClr val="178C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6098C-1C9A-472C-BF76-EB6454604D3C}">
      <dsp:nvSpPr>
        <dsp:cNvPr id="0" name=""/>
        <dsp:cNvSpPr/>
      </dsp:nvSpPr>
      <dsp:spPr>
        <a:xfrm rot="17700000">
          <a:off x="5854531" y="892455"/>
          <a:ext cx="1176648" cy="56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Mount Zion Hospital (151)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54531" y="892455"/>
        <a:ext cx="1176648" cy="567053"/>
      </dsp:txXfrm>
    </dsp:sp>
    <dsp:sp modelId="{581AE581-3589-4CEC-8B0A-2A4CDCFD195E}">
      <dsp:nvSpPr>
        <dsp:cNvPr id="0" name=""/>
        <dsp:cNvSpPr/>
      </dsp:nvSpPr>
      <dsp:spPr>
        <a:xfrm>
          <a:off x="6538846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13C42-222D-4012-98D8-8331ABB1B181}">
      <dsp:nvSpPr>
        <dsp:cNvPr id="0" name=""/>
        <dsp:cNvSpPr/>
      </dsp:nvSpPr>
      <dsp:spPr>
        <a:xfrm rot="17700000">
          <a:off x="5956954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MTZ Cancer Center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47</a:t>
          </a: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56954" y="2575514"/>
        <a:ext cx="1017856" cy="490772"/>
      </dsp:txXfrm>
    </dsp:sp>
    <dsp:sp modelId="{7DEA03B8-1472-4209-A360-91765B0B1265}">
      <dsp:nvSpPr>
        <dsp:cNvPr id="0" name=""/>
        <dsp:cNvSpPr/>
      </dsp:nvSpPr>
      <dsp:spPr>
        <a:xfrm rot="17700000">
          <a:off x="6594193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DE81A-F7AB-4C8A-9F5C-C8D3F277267A}">
      <dsp:nvSpPr>
        <dsp:cNvPr id="0" name=""/>
        <dsp:cNvSpPr/>
      </dsp:nvSpPr>
      <dsp:spPr>
        <a:xfrm>
          <a:off x="7101378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F2623-89BF-4778-9A7F-3F6CC92A45BD}">
      <dsp:nvSpPr>
        <dsp:cNvPr id="0" name=""/>
        <dsp:cNvSpPr/>
      </dsp:nvSpPr>
      <dsp:spPr>
        <a:xfrm rot="17700000">
          <a:off x="6519487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2356 Sutter 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19487" y="2575514"/>
        <a:ext cx="1017856" cy="490772"/>
      </dsp:txXfrm>
    </dsp:sp>
    <dsp:sp modelId="{10055CE4-D7B7-47E6-8C96-C94436802F05}">
      <dsp:nvSpPr>
        <dsp:cNvPr id="0" name=""/>
        <dsp:cNvSpPr/>
      </dsp:nvSpPr>
      <dsp:spPr>
        <a:xfrm rot="17700000">
          <a:off x="7156725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44083-B018-40B3-A446-2D9FEB907909}">
      <dsp:nvSpPr>
        <dsp:cNvPr id="0" name=""/>
        <dsp:cNvSpPr/>
      </dsp:nvSpPr>
      <dsp:spPr>
        <a:xfrm>
          <a:off x="7663911" y="1891686"/>
          <a:ext cx="491311" cy="491311"/>
        </a:xfrm>
        <a:prstGeom prst="ellipse">
          <a:avLst/>
        </a:prstGeom>
        <a:solidFill>
          <a:srgbClr val="90B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F4BF2-CB44-4D91-A4DE-C7788F171878}">
      <dsp:nvSpPr>
        <dsp:cNvPr id="0" name=""/>
        <dsp:cNvSpPr/>
      </dsp:nvSpPr>
      <dsp:spPr>
        <a:xfrm rot="17700000">
          <a:off x="7082019" y="2575514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3360 Geary (</a:t>
          </a: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</a:t>
          </a: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82019" y="2575514"/>
        <a:ext cx="1017856" cy="490772"/>
      </dsp:txXfrm>
    </dsp:sp>
    <dsp:sp modelId="{B886AED0-92C0-4C87-9AD8-108B971ABAB3}">
      <dsp:nvSpPr>
        <dsp:cNvPr id="0" name=""/>
        <dsp:cNvSpPr/>
      </dsp:nvSpPr>
      <dsp:spPr>
        <a:xfrm rot="17700000">
          <a:off x="7719258" y="1208397"/>
          <a:ext cx="1017856" cy="4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6/14/2017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6/14/2017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Increase</a:t>
            </a:r>
            <a:r>
              <a:rPr lang="en-US" baseline="0" dirty="0" smtClean="0"/>
              <a:t> Wireless Performance</a:t>
            </a:r>
            <a:endParaRPr lang="en-US" dirty="0" smtClean="0"/>
          </a:p>
          <a:p>
            <a:pPr lvl="1"/>
            <a:r>
              <a:rPr lang="en-US" dirty="0" smtClean="0"/>
              <a:t>Address Spotty Wireless Connectivity</a:t>
            </a:r>
          </a:p>
          <a:p>
            <a:pPr lvl="1"/>
            <a:r>
              <a:rPr lang="en-US" dirty="0" smtClean="0"/>
              <a:t>Eliminate Drops in Wireless Connection</a:t>
            </a:r>
          </a:p>
          <a:p>
            <a:pPr lvl="1"/>
            <a:r>
              <a:rPr lang="en-US" dirty="0" smtClean="0"/>
              <a:t>Migrate from Departmental</a:t>
            </a:r>
            <a:r>
              <a:rPr lang="en-US" baseline="0" dirty="0" smtClean="0"/>
              <a:t> Solutions</a:t>
            </a:r>
          </a:p>
          <a:p>
            <a:pPr lvl="1"/>
            <a:r>
              <a:rPr lang="en-US" baseline="0" dirty="0" smtClean="0"/>
              <a:t>Improvements at the controller</a:t>
            </a:r>
          </a:p>
          <a:p>
            <a:pPr lvl="1"/>
            <a:r>
              <a:rPr lang="en-US" baseline="0" dirty="0" smtClean="0"/>
              <a:t>Provide a platform for new applications</a:t>
            </a:r>
          </a:p>
          <a:p>
            <a:pPr lvl="1"/>
            <a:r>
              <a:rPr lang="en-US" baseline="0" dirty="0" smtClean="0"/>
              <a:t>Eliminate rogue wireless networks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Bluetooth Low Energy Beacons</a:t>
            </a:r>
          </a:p>
          <a:p>
            <a:pPr lvl="1"/>
            <a:r>
              <a:rPr lang="en-US" dirty="0" smtClean="0"/>
              <a:t>Enable location aware mobile apps</a:t>
            </a:r>
          </a:p>
          <a:p>
            <a:pPr lvl="1"/>
            <a:r>
              <a:rPr lang="en-US" dirty="0" smtClean="0"/>
              <a:t>Provide indoor turn-by-turn navigation</a:t>
            </a:r>
          </a:p>
          <a:p>
            <a:pPr lvl="1"/>
            <a:r>
              <a:rPr lang="en-US" dirty="0" smtClean="0"/>
              <a:t>Location relevant content and services</a:t>
            </a:r>
          </a:p>
          <a:p>
            <a:pPr lvl="1"/>
            <a:r>
              <a:rPr lang="en-US" dirty="0" smtClean="0"/>
              <a:t>Personalized guest experience</a:t>
            </a:r>
          </a:p>
          <a:p>
            <a:r>
              <a:rPr lang="en-US" dirty="0" err="1" smtClean="0"/>
              <a:t>ClearPass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6/14/2017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8.emf"/><Relationship Id="rId4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emf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800" dirty="0" smtClean="0">
                  <a:solidFill>
                    <a:schemeClr val="bg2"/>
                  </a:solidFill>
                  <a:latin typeface="+mj-lt"/>
                </a:rPr>
              </a:br>
              <a:r>
                <a:rPr lang="en-US" sz="1800" dirty="0" smtClean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4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5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 bwMode="ltGray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3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469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13533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47886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387" y="1135288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2767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285" y="1181501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224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263" y="1177053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1338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061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7310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6931" y="3254715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9547" y="2118796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639" y="2558194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Partner </a:t>
              </a:r>
              <a:br>
                <a:rPr lang="en-US" sz="1800" dirty="0" smtClean="0">
                  <a:solidFill>
                    <a:schemeClr val="tx2"/>
                  </a:solidFill>
                  <a:latin typeface="+mj-lt"/>
                </a:rPr>
              </a:br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2" name="Picture 11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1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4"/>
            <a:ext cx="4924272" cy="186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3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3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39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54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7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837120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406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5023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79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045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5478435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63522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 bwMode="auto">
          <a:xfrm>
            <a:off x="6901816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57249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7802881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83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9937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4065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1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33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90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96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54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0722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158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68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42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0167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8439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0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274334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9421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4697715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53148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5598780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839261" y="556568"/>
            <a:ext cx="1487211" cy="505926"/>
            <a:chOff x="2749439" y="752601"/>
            <a:chExt cx="1487211" cy="885917"/>
          </a:xfrm>
        </p:grpSpPr>
        <p:sp>
          <p:nvSpPr>
            <p:cNvPr id="16" name="Rectangle 15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auto">
            <a:xfrm>
              <a:off x="2785238" y="886124"/>
              <a:ext cx="1451412" cy="6790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2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9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1" name="Picture 10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7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6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940" y="1136707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3933" r:id="rId3"/>
    <p:sldLayoutId id="2147484018" r:id="rId4"/>
    <p:sldLayoutId id="2147483934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12" y="1136582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31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2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4033" r:id="rId15"/>
    <p:sldLayoutId id="2147484034" r:id="rId16"/>
    <p:sldLayoutId id="2147484035" r:id="rId17"/>
    <p:sldLayoutId id="2147484036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133856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42" r:id="rId2"/>
    <p:sldLayoutId id="2147484038" r:id="rId3"/>
    <p:sldLayoutId id="2147484039" r:id="rId4"/>
    <p:sldLayoutId id="2147484040" r:id="rId5"/>
    <p:sldLayoutId id="2147484041" r:id="rId6"/>
    <p:sldLayoutId id="2147484043" r:id="rId7"/>
    <p:sldLayoutId id="2147484044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4045" r:id="rId15"/>
    <p:sldLayoutId id="2147484046" r:id="rId16"/>
    <p:sldLayoutId id="2147484047" r:id="rId17"/>
    <p:sldLayoutId id="2147484048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22" y="2098561"/>
            <a:ext cx="6595720" cy="530915"/>
          </a:xfrm>
        </p:spPr>
        <p:txBody>
          <a:bodyPr/>
          <a:lstStyle/>
          <a:p>
            <a:r>
              <a:rPr lang="en-US" dirty="0" smtClean="0"/>
              <a:t>Network Infrastructure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814" y="2554942"/>
            <a:ext cx="7773101" cy="380873"/>
          </a:xfrm>
        </p:spPr>
        <p:txBody>
          <a:bodyPr/>
          <a:lstStyle/>
          <a:p>
            <a:r>
              <a:rPr lang="en-US" dirty="0" smtClean="0"/>
              <a:t>Wireless Network Refresh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06/14/2017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Frank Guerra</a:t>
            </a:r>
            <a:br>
              <a:rPr lang="en-US" dirty="0" smtClean="0"/>
            </a:br>
            <a:r>
              <a:rPr lang="en-US" dirty="0" smtClean="0"/>
              <a:t>IT PMO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Questions?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(Here are some suggestions)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095491">
            <a:off x="509677" y="1297784"/>
            <a:ext cx="5554624" cy="362768"/>
          </a:xfrm>
        </p:spPr>
        <p:txBody>
          <a:bodyPr/>
          <a:lstStyle/>
          <a:p>
            <a:pPr marL="230187" lvl="1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Why do we have to refresh the wireless network?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Network Infrastructure: Wireless Network Refresh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473824">
            <a:off x="2940709" y="2168607"/>
            <a:ext cx="566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Why do we need a new layout? Why </a:t>
            </a:r>
            <a:r>
              <a:rPr lang="en-US" dirty="0">
                <a:solidFill>
                  <a:srgbClr val="C00000"/>
                </a:solidFill>
              </a:rPr>
              <a:t>can’t we just replace the old device with the new device?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320" y="3334177"/>
            <a:ext cx="3924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we doing this now?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23236">
            <a:off x="1046320" y="2575572"/>
            <a:ext cx="4570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this only Campus buildings?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rot="21315982">
            <a:off x="1643905" y="3849368"/>
            <a:ext cx="6906561" cy="3627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42950" indent="-2270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12863" indent="-2270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lvl="1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What does “location relevant content and services” mean?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354733">
            <a:off x="5115572" y="1344264"/>
            <a:ext cx="3654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How do I stay informed regarding delivery dates for ( </a:t>
            </a:r>
            <a:r>
              <a:rPr lang="en-US" u="sng" dirty="0" smtClean="0">
                <a:solidFill>
                  <a:srgbClr val="00B0F0"/>
                </a:solidFill>
              </a:rPr>
              <a:t>my building</a:t>
            </a:r>
            <a:r>
              <a:rPr lang="en-US" dirty="0" smtClean="0">
                <a:solidFill>
                  <a:srgbClr val="00B0F0"/>
                </a:solidFill>
              </a:rPr>
              <a:t> ) 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 rot="21396221">
            <a:off x="4373776" y="3136948"/>
            <a:ext cx="4168181" cy="5185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42950" indent="-2270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12863" indent="-2270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lvl="1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18A3AC"/>
                </a:solidFill>
              </a:rPr>
              <a:t>How many APs will be going into my area? How do I request more?</a:t>
            </a:r>
            <a:endParaRPr lang="en-US" dirty="0">
              <a:solidFill>
                <a:srgbClr val="18A3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93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09574" y="980237"/>
            <a:ext cx="7695591" cy="3518611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Statement from Project Charter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Network Infrastructure: Wireless Network Refresh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6541" y="1153753"/>
            <a:ext cx="68470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wireless networks supporting the UCSF enterprise have grown over the </a:t>
            </a:r>
            <a:r>
              <a:rPr lang="en-US" sz="2800" dirty="0" smtClean="0">
                <a:solidFill>
                  <a:schemeClr val="bg1"/>
                </a:solidFill>
              </a:rPr>
              <a:t>last 10 </a:t>
            </a:r>
            <a:r>
              <a:rPr lang="en-US" sz="2800" dirty="0">
                <a:solidFill>
                  <a:schemeClr val="bg1"/>
                </a:solidFill>
              </a:rPr>
              <a:t>years from independently managed team and departmental installations to the centrally managed enterprise solution. This wireless expansion project is intended to “correct and unify wireless for the future</a:t>
            </a:r>
            <a:r>
              <a:rPr lang="en-US" sz="2800" dirty="0" smtClean="0">
                <a:solidFill>
                  <a:schemeClr val="bg1"/>
                </a:solidFill>
              </a:rPr>
              <a:t>”.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64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13" y="1814170"/>
            <a:ext cx="1039166" cy="71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arubanetworks.com/assets/images/mc_regular-use-positiv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t="15512" r="9564" b="13283"/>
          <a:stretch/>
        </p:blipFill>
        <p:spPr bwMode="auto">
          <a:xfrm>
            <a:off x="6854342" y="1880006"/>
            <a:ext cx="1038758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 bwMode="auto">
          <a:xfrm>
            <a:off x="927154" y="1695920"/>
            <a:ext cx="1203445" cy="76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Network Infrastructure: Wireless Network Refresh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914399" y="1548981"/>
            <a:ext cx="1236269" cy="1236269"/>
          </a:xfrm>
          <a:prstGeom prst="ellipse">
            <a:avLst/>
          </a:prstGeom>
          <a:noFill/>
          <a:ln w="76200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64306" y="1548981"/>
            <a:ext cx="1236269" cy="1236269"/>
          </a:xfrm>
          <a:prstGeom prst="ellipse">
            <a:avLst/>
          </a:prstGeom>
          <a:noFill/>
          <a:ln w="76200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14213" y="1548981"/>
            <a:ext cx="1236269" cy="1236269"/>
          </a:xfrm>
          <a:prstGeom prst="ellipse">
            <a:avLst/>
          </a:prstGeom>
          <a:noFill/>
          <a:ln w="76200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64121" y="1548981"/>
            <a:ext cx="1236269" cy="1236269"/>
          </a:xfrm>
          <a:prstGeom prst="ellipse">
            <a:avLst/>
          </a:prstGeom>
          <a:noFill/>
          <a:ln w="76200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914399" y="3072384"/>
            <a:ext cx="1331367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Enterprise Solution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816756" y="3072384"/>
            <a:ext cx="1331367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Wall to Wall Coverage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766663" y="3072384"/>
            <a:ext cx="1331367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Improve Reliability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16571" y="3072384"/>
            <a:ext cx="1331367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Single Vendor Standard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28338" y="2163457"/>
            <a:ext cx="380391" cy="3658"/>
          </a:xfrm>
          <a:prstGeom prst="straightConnector1">
            <a:avLst/>
          </a:prstGeom>
          <a:ln w="28575">
            <a:solidFill>
              <a:srgbClr val="EC1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52293" y="2167115"/>
            <a:ext cx="398069" cy="0"/>
          </a:xfrm>
          <a:prstGeom prst="straightConnector1">
            <a:avLst/>
          </a:prstGeom>
          <a:ln w="28575">
            <a:solidFill>
              <a:srgbClr val="EC1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52293" y="2028126"/>
            <a:ext cx="0" cy="270662"/>
          </a:xfrm>
          <a:prstGeom prst="line">
            <a:avLst/>
          </a:prstGeom>
          <a:ln w="28575">
            <a:solidFill>
              <a:srgbClr val="EC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08729" y="2031784"/>
            <a:ext cx="0" cy="270662"/>
          </a:xfrm>
          <a:prstGeom prst="line">
            <a:avLst/>
          </a:prstGeom>
          <a:ln w="28575">
            <a:solidFill>
              <a:srgbClr val="EC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5" descr="Image result for sticky n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sticky no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965">
            <a:off x="5527707" y="3821379"/>
            <a:ext cx="1400139" cy="115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 rot="20442216">
            <a:off x="5641322" y="4118486"/>
            <a:ext cx="1214322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plus other improvements</a:t>
            </a:r>
          </a:p>
        </p:txBody>
      </p:sp>
    </p:spTree>
    <p:extLst>
      <p:ext uri="{BB962C8B-B14F-4D97-AF65-F5344CB8AC3E}">
        <p14:creationId xmlns:p14="http://schemas.microsoft.com/office/powerpoint/2010/main" val="34808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Network Infrastructure: Wireless Network Refresh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7718682"/>
              </p:ext>
            </p:extLst>
          </p:nvPr>
        </p:nvGraphicFramePr>
        <p:xfrm>
          <a:off x="197514" y="870508"/>
          <a:ext cx="8558784" cy="373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242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Technology Direction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Network Infrastructure: Wireless Network Refresh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3351446"/>
              </p:ext>
            </p:extLst>
          </p:nvPr>
        </p:nvGraphicFramePr>
        <p:xfrm>
          <a:off x="299924" y="1075334"/>
          <a:ext cx="8544153" cy="352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6964070" y="354455"/>
            <a:ext cx="1829889" cy="1488734"/>
          </a:xfrm>
          <a:prstGeom prst="rightArrow">
            <a:avLst>
              <a:gd name="adj1" fmla="val 38833"/>
              <a:gd name="adj2" fmla="val 53651"/>
            </a:avLst>
          </a:prstGeom>
          <a:solidFill>
            <a:schemeClr val="bg1">
              <a:lumMod val="50000"/>
              <a:alpha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095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Current Standard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Network Infrastructure: Wireless Network Refresh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220_Series_408x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2" y="907085"/>
            <a:ext cx="3469189" cy="37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54803" y="939338"/>
            <a:ext cx="3707270" cy="3707613"/>
          </a:xfrm>
        </p:spPr>
        <p:txBody>
          <a:bodyPr/>
          <a:lstStyle/>
          <a:p>
            <a:r>
              <a:rPr lang="en-US" dirty="0" smtClean="0"/>
              <a:t>Managed by Aruba mobility controller</a:t>
            </a:r>
          </a:p>
          <a:p>
            <a:r>
              <a:rPr lang="en-US" dirty="0"/>
              <a:t>Operating at 1.3 Gbps in the 5-GHz band and 600 Mbps in the 2.4-GHz band, these three-stream APs are up to three-times faster than 802.11n APs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Replaces Cisco wireless access points and older generation Aruba wireless network devices</a:t>
            </a:r>
          </a:p>
        </p:txBody>
      </p:sp>
    </p:spTree>
    <p:extLst>
      <p:ext uri="{BB962C8B-B14F-4D97-AF65-F5344CB8AC3E}">
        <p14:creationId xmlns:p14="http://schemas.microsoft.com/office/powerpoint/2010/main" val="27557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AP Layout Example: MSB,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Network Infrastructure: Wireless Network Refresh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95973" y="939338"/>
            <a:ext cx="2794407" cy="3707613"/>
          </a:xfrm>
        </p:spPr>
        <p:txBody>
          <a:bodyPr/>
          <a:lstStyle/>
          <a:p>
            <a:r>
              <a:rPr lang="en-US" dirty="0" smtClean="0"/>
              <a:t>Ten (10) existing APs in immediate area</a:t>
            </a:r>
          </a:p>
          <a:p>
            <a:r>
              <a:rPr lang="en-US" dirty="0" smtClean="0"/>
              <a:t>Eleven (11) APs in updated wireless network design</a:t>
            </a:r>
          </a:p>
          <a:p>
            <a:r>
              <a:rPr lang="en-US" dirty="0" smtClean="0"/>
              <a:t>Nine (9) new locations indicated </a:t>
            </a:r>
            <a:r>
              <a:rPr lang="en-US" dirty="0" smtClean="0">
                <a:solidFill>
                  <a:srgbClr val="FF0000"/>
                </a:solidFill>
              </a:rPr>
              <a:t>in red</a:t>
            </a:r>
          </a:p>
          <a:p>
            <a:r>
              <a:rPr lang="en-US" dirty="0" smtClean="0"/>
              <a:t>Eight (8) existing denoted </a:t>
            </a:r>
            <a:r>
              <a:rPr lang="en-US" dirty="0" smtClean="0">
                <a:solidFill>
                  <a:srgbClr val="00B050"/>
                </a:solidFill>
              </a:rPr>
              <a:t>in green</a:t>
            </a:r>
          </a:p>
          <a:p>
            <a:r>
              <a:rPr lang="en-US" dirty="0"/>
              <a:t>Two </a:t>
            </a:r>
            <a:r>
              <a:rPr lang="en-US" dirty="0" smtClean="0"/>
              <a:t>(2) existing APs (shaded areas) </a:t>
            </a:r>
            <a:r>
              <a:rPr lang="en-US" dirty="0"/>
              <a:t>will be </a:t>
            </a:r>
            <a:r>
              <a:rPr lang="en-US" dirty="0" smtClean="0"/>
              <a:t>unchanged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"/>
          <a:stretch/>
        </p:blipFill>
        <p:spPr bwMode="auto">
          <a:xfrm>
            <a:off x="272149" y="1016813"/>
            <a:ext cx="5770206" cy="35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216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6" y="1253242"/>
            <a:ext cx="677607" cy="11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Delivery Timeline - Campus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Network Infrastructure: Wireless Network Refresh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93080416"/>
              </p:ext>
            </p:extLst>
          </p:nvPr>
        </p:nvGraphicFramePr>
        <p:xfrm>
          <a:off x="314554" y="687629"/>
          <a:ext cx="8668512" cy="391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AutoShape 2" descr="Image result for you are her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6313016" y="1424678"/>
            <a:ext cx="2370125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Planned scheduled through FY18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639251" y="1616659"/>
            <a:ext cx="0" cy="27139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80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95" y="1501958"/>
            <a:ext cx="677607" cy="11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Delivery Timeline – Medical Center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Network Infrastructure: Wireless Network Refresh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41349694"/>
              </p:ext>
            </p:extLst>
          </p:nvPr>
        </p:nvGraphicFramePr>
        <p:xfrm>
          <a:off x="314554" y="694944"/>
          <a:ext cx="8668512" cy="390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AutoShape 2" descr="Image result for you are her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5901063" y="4366905"/>
            <a:ext cx="2929456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Project Manager: Joey Devasi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13016" y="1007723"/>
            <a:ext cx="2370125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Planned scheduled through FY18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639251" y="1192389"/>
            <a:ext cx="0" cy="313820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19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6380</TotalTime>
  <Words>797</Words>
  <Application>Microsoft Office PowerPoint</Application>
  <PresentationFormat>On-screen Show (16:9)</PresentationFormat>
  <Paragraphs>162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UCSF PPT Template</vt:lpstr>
      <vt:lpstr>UCSF PPT Template-Blue</vt:lpstr>
      <vt:lpstr>UCSF PPT Template-Blue Bar</vt:lpstr>
      <vt:lpstr>Network Infrastructure Projects</vt:lpstr>
      <vt:lpstr>Statement from Project Charter</vt:lpstr>
      <vt:lpstr>Project Goals</vt:lpstr>
      <vt:lpstr>Approach</vt:lpstr>
      <vt:lpstr>Technology Direction</vt:lpstr>
      <vt:lpstr>Current Standard Overview</vt:lpstr>
      <vt:lpstr>AP Layout Example: MSB, 2nd Floor</vt:lpstr>
      <vt:lpstr>Delivery Timeline - Campus</vt:lpstr>
      <vt:lpstr>Delivery Timeline – Medical Center</vt:lpstr>
      <vt:lpstr>Questions? (Here are some suggestions)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Guerra, Frank</cp:lastModifiedBy>
  <cp:revision>386</cp:revision>
  <dcterms:created xsi:type="dcterms:W3CDTF">2012-05-07T17:59:34Z</dcterms:created>
  <dcterms:modified xsi:type="dcterms:W3CDTF">2017-06-14T16:51:14Z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