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75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62517-251E-4542-998D-E217588E52E7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5230B-37B2-45A0-9D63-427A99C64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990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62517-251E-4542-998D-E217588E52E7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5230B-37B2-45A0-9D63-427A99C64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300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62517-251E-4542-998D-E217588E52E7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5230B-37B2-45A0-9D63-427A99C64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874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62517-251E-4542-998D-E217588E52E7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5230B-37B2-45A0-9D63-427A99C64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041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62517-251E-4542-998D-E217588E52E7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5230B-37B2-45A0-9D63-427A99C64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27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62517-251E-4542-998D-E217588E52E7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5230B-37B2-45A0-9D63-427A99C64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021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62517-251E-4542-998D-E217588E52E7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5230B-37B2-45A0-9D63-427A99C64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576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62517-251E-4542-998D-E217588E52E7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5230B-37B2-45A0-9D63-427A99C64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990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62517-251E-4542-998D-E217588E52E7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5230B-37B2-45A0-9D63-427A99C64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246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62517-251E-4542-998D-E217588E52E7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5230B-37B2-45A0-9D63-427A99C64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502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62517-251E-4542-998D-E217588E52E7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5230B-37B2-45A0-9D63-427A99C64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83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62517-251E-4542-998D-E217588E52E7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5230B-37B2-45A0-9D63-427A99C64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006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848"/>
          <a:stretch/>
        </p:blipFill>
        <p:spPr bwMode="auto">
          <a:xfrm>
            <a:off x="1682820" y="1663334"/>
            <a:ext cx="638285" cy="53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620" y="1781032"/>
            <a:ext cx="490538" cy="536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727"/>
          <a:stretch/>
        </p:blipFill>
        <p:spPr bwMode="auto">
          <a:xfrm>
            <a:off x="7676520" y="1121009"/>
            <a:ext cx="736143" cy="83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4020" y="2068979"/>
            <a:ext cx="826300" cy="1511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575"/>
          <a:stretch/>
        </p:blipFill>
        <p:spPr bwMode="auto">
          <a:xfrm>
            <a:off x="7618110" y="2643347"/>
            <a:ext cx="1066335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3164" y="5105400"/>
            <a:ext cx="9525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3388" y="378155"/>
            <a:ext cx="1171575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09600" y="6488668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Created By: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410200" y="6488668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Date Updated: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762000"/>
            <a:ext cx="4141705" cy="446405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cxnSp>
        <p:nvCxnSpPr>
          <p:cNvPr id="6" name="Straight Arrow Connector 5"/>
          <p:cNvCxnSpPr>
            <a:stCxn id="8" idx="3"/>
          </p:cNvCxnSpPr>
          <p:nvPr/>
        </p:nvCxnSpPr>
        <p:spPr>
          <a:xfrm>
            <a:off x="6377036" y="3162300"/>
            <a:ext cx="1270272" cy="223997"/>
          </a:xfrm>
          <a:prstGeom prst="straightConnector1">
            <a:avLst/>
          </a:prstGeom>
          <a:ln w="12700" cmpd="sng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1033" idx="1"/>
          </p:cNvCxnSpPr>
          <p:nvPr/>
        </p:nvCxnSpPr>
        <p:spPr>
          <a:xfrm>
            <a:off x="2221841" y="2098899"/>
            <a:ext cx="1442179" cy="725778"/>
          </a:xfrm>
          <a:prstGeom prst="straightConnector1">
            <a:avLst/>
          </a:prstGeom>
          <a:ln w="12700" cmpd="sng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258958" y="1948803"/>
            <a:ext cx="569842" cy="9543"/>
          </a:xfrm>
          <a:prstGeom prst="straightConnector1">
            <a:avLst/>
          </a:prstGeom>
          <a:ln w="12700" cmpd="sng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53" idx="1"/>
          </p:cNvCxnSpPr>
          <p:nvPr/>
        </p:nvCxnSpPr>
        <p:spPr>
          <a:xfrm flipV="1">
            <a:off x="2190857" y="1545288"/>
            <a:ext cx="1184971" cy="380833"/>
          </a:xfrm>
          <a:prstGeom prst="straightConnector1">
            <a:avLst/>
          </a:prstGeom>
          <a:ln w="12700" cmpd="sng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547089" y="1222453"/>
            <a:ext cx="10673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Title of system MCB45646</a:t>
            </a:r>
            <a:endParaRPr lang="en-US" sz="11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90531" y="43934"/>
            <a:ext cx="5687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3012710" y="1091648"/>
            <a:ext cx="9834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Device Name</a:t>
            </a:r>
            <a:endParaRPr lang="en-US" sz="11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533400" y="434646"/>
            <a:ext cx="1981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UCSF Network</a:t>
            </a:r>
            <a:endParaRPr lang="en-US" sz="1400" dirty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1" y="2514600"/>
            <a:ext cx="81443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xtBox 20"/>
          <p:cNvSpPr txBox="1"/>
          <p:nvPr/>
        </p:nvSpPr>
        <p:spPr>
          <a:xfrm rot="1678839">
            <a:off x="2615807" y="2271857"/>
            <a:ext cx="79380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Ports/Protocol</a:t>
            </a:r>
            <a:endParaRPr lang="en-US" sz="800" dirty="0"/>
          </a:p>
        </p:txBody>
      </p:sp>
      <p:sp>
        <p:nvSpPr>
          <p:cNvPr id="38" name="TextBox 37"/>
          <p:cNvSpPr txBox="1"/>
          <p:nvPr/>
        </p:nvSpPr>
        <p:spPr>
          <a:xfrm rot="613904">
            <a:off x="6642900" y="3073268"/>
            <a:ext cx="79380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Ports/Protocol</a:t>
            </a:r>
            <a:endParaRPr lang="en-US" sz="800" dirty="0"/>
          </a:p>
        </p:txBody>
      </p:sp>
      <p:sp>
        <p:nvSpPr>
          <p:cNvPr id="39" name="TextBox 38"/>
          <p:cNvSpPr txBox="1"/>
          <p:nvPr/>
        </p:nvSpPr>
        <p:spPr>
          <a:xfrm rot="20544545">
            <a:off x="2348708" y="1552810"/>
            <a:ext cx="79380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Ports/Protocol</a:t>
            </a:r>
            <a:endParaRPr lang="en-US" sz="800" dirty="0"/>
          </a:p>
        </p:txBody>
      </p:sp>
      <p:sp>
        <p:nvSpPr>
          <p:cNvPr id="40" name="TextBox 39"/>
          <p:cNvSpPr txBox="1"/>
          <p:nvPr/>
        </p:nvSpPr>
        <p:spPr>
          <a:xfrm rot="1002708">
            <a:off x="4740976" y="2837273"/>
            <a:ext cx="79380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Ports/Protocol</a:t>
            </a:r>
            <a:endParaRPr lang="en-US" sz="800" dirty="0"/>
          </a:p>
        </p:txBody>
      </p:sp>
      <p:sp>
        <p:nvSpPr>
          <p:cNvPr id="41" name="TextBox 40"/>
          <p:cNvSpPr txBox="1"/>
          <p:nvPr/>
        </p:nvSpPr>
        <p:spPr>
          <a:xfrm>
            <a:off x="8015759" y="2193124"/>
            <a:ext cx="79380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Ports/Protocol</a:t>
            </a:r>
            <a:endParaRPr lang="en-US" sz="800" dirty="0"/>
          </a:p>
        </p:txBody>
      </p:sp>
      <p:sp>
        <p:nvSpPr>
          <p:cNvPr id="42" name="TextBox 41"/>
          <p:cNvSpPr txBox="1"/>
          <p:nvPr/>
        </p:nvSpPr>
        <p:spPr>
          <a:xfrm rot="18184787">
            <a:off x="6102504" y="1717193"/>
            <a:ext cx="79380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Ports/Protocol</a:t>
            </a:r>
            <a:endParaRPr lang="en-US" sz="800" dirty="0"/>
          </a:p>
        </p:txBody>
      </p:sp>
      <p:cxnSp>
        <p:nvCxnSpPr>
          <p:cNvPr id="49" name="Straight Arrow Connector 48"/>
          <p:cNvCxnSpPr>
            <a:stCxn id="1033" idx="3"/>
            <a:endCxn id="8" idx="1"/>
          </p:cNvCxnSpPr>
          <p:nvPr/>
        </p:nvCxnSpPr>
        <p:spPr>
          <a:xfrm>
            <a:off x="4490320" y="2824677"/>
            <a:ext cx="1072281" cy="337623"/>
          </a:xfrm>
          <a:prstGeom prst="straightConnector1">
            <a:avLst/>
          </a:prstGeom>
          <a:ln w="12700" cmpd="sng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4" name="Picture 1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9664" y="5198995"/>
            <a:ext cx="9525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5" name="Straight Arrow Connector 54"/>
          <p:cNvCxnSpPr/>
          <p:nvPr/>
        </p:nvCxnSpPr>
        <p:spPr>
          <a:xfrm flipV="1">
            <a:off x="5867400" y="3942412"/>
            <a:ext cx="1794563" cy="1256583"/>
          </a:xfrm>
          <a:prstGeom prst="straightConnector1">
            <a:avLst/>
          </a:prstGeom>
          <a:ln w="12700" cmpd="sng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54" idx="0"/>
          </p:cNvCxnSpPr>
          <p:nvPr/>
        </p:nvCxnSpPr>
        <p:spPr>
          <a:xfrm flipV="1">
            <a:off x="7215914" y="4087692"/>
            <a:ext cx="770266" cy="1111303"/>
          </a:xfrm>
          <a:prstGeom prst="straightConnector1">
            <a:avLst/>
          </a:prstGeom>
          <a:ln w="12700" cmpd="sng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V="1">
            <a:off x="6059845" y="1249500"/>
            <a:ext cx="879127" cy="1411426"/>
          </a:xfrm>
          <a:prstGeom prst="straightConnector1">
            <a:avLst/>
          </a:prstGeom>
          <a:ln w="12700" cmpd="sng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1034" idx="0"/>
            <a:endCxn id="1032" idx="2"/>
          </p:cNvCxnSpPr>
          <p:nvPr/>
        </p:nvCxnSpPr>
        <p:spPr>
          <a:xfrm flipH="1" flipV="1">
            <a:off x="8044592" y="1958346"/>
            <a:ext cx="106686" cy="685001"/>
          </a:xfrm>
          <a:prstGeom prst="straightConnector1">
            <a:avLst/>
          </a:prstGeom>
          <a:ln w="12700" cmpd="sng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 rot="19452631">
            <a:off x="6257947" y="4462980"/>
            <a:ext cx="79380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Ports/Protocol</a:t>
            </a:r>
            <a:endParaRPr lang="en-US" sz="800" dirty="0"/>
          </a:p>
        </p:txBody>
      </p:sp>
      <p:sp>
        <p:nvSpPr>
          <p:cNvPr id="69" name="TextBox 68"/>
          <p:cNvSpPr txBox="1"/>
          <p:nvPr/>
        </p:nvSpPr>
        <p:spPr>
          <a:xfrm rot="18228128">
            <a:off x="7129331" y="4533227"/>
            <a:ext cx="79380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Ports/Protocol</a:t>
            </a:r>
            <a:endParaRPr lang="en-US" sz="800" dirty="0"/>
          </a:p>
        </p:txBody>
      </p:sp>
      <p:pic>
        <p:nvPicPr>
          <p:cNvPr id="53" name="Picture 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5828" y="1309544"/>
            <a:ext cx="400050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9165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5441</TotalTime>
  <Words>24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Rauchendorfer</dc:creator>
  <cp:lastModifiedBy>Hoffman, Timothy</cp:lastModifiedBy>
  <cp:revision>8</cp:revision>
  <dcterms:created xsi:type="dcterms:W3CDTF">2015-04-09T23:03:30Z</dcterms:created>
  <dcterms:modified xsi:type="dcterms:W3CDTF">2015-05-14T20:47:48Z</dcterms:modified>
</cp:coreProperties>
</file>